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5" r:id="rId2"/>
    <p:sldId id="266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D65767B-2C54-4350-AE5C-04D679EAE760}" v="218" dt="2021-12-14T08:33:41.229"/>
    <p1510:client id="{E01B66DD-5DA1-4A6F-8D85-66057ACBE89A}" v="3" dt="2021-12-14T08:47:19.59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0" autoAdjust="0"/>
    <p:restoredTop sz="94660"/>
  </p:normalViewPr>
  <p:slideViewPr>
    <p:cSldViewPr snapToGrid="0">
      <p:cViewPr varScale="1">
        <p:scale>
          <a:sx n="90" d="100"/>
          <a:sy n="90" d="100"/>
        </p:scale>
        <p:origin x="51" y="6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notesMaster" Target="notesMasters/notes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onrad Schmidt" userId="8a9c9a0ed5eed9a4" providerId="LiveId" clId="{E01B66DD-5DA1-4A6F-8D85-66057ACBE89A}"/>
    <pc:docChg chg="addSld delSld modMainMaster">
      <pc:chgData name="Konrad Schmidt" userId="8a9c9a0ed5eed9a4" providerId="LiveId" clId="{E01B66DD-5DA1-4A6F-8D85-66057ACBE89A}" dt="2021-12-14T08:51:47.936" v="65"/>
      <pc:docMkLst>
        <pc:docMk/>
      </pc:docMkLst>
      <pc:sldChg chg="del">
        <pc:chgData name="Konrad Schmidt" userId="8a9c9a0ed5eed9a4" providerId="LiveId" clId="{E01B66DD-5DA1-4A6F-8D85-66057ACBE89A}" dt="2021-12-14T08:51:04.133" v="39" actId="47"/>
        <pc:sldMkLst>
          <pc:docMk/>
          <pc:sldMk cId="2389165219" sldId="262"/>
        </pc:sldMkLst>
      </pc:sldChg>
      <pc:sldChg chg="del">
        <pc:chgData name="Konrad Schmidt" userId="8a9c9a0ed5eed9a4" providerId="LiveId" clId="{E01B66DD-5DA1-4A6F-8D85-66057ACBE89A}" dt="2021-12-14T08:51:04.133" v="39" actId="47"/>
        <pc:sldMkLst>
          <pc:docMk/>
          <pc:sldMk cId="3670183685" sldId="263"/>
        </pc:sldMkLst>
      </pc:sldChg>
      <pc:sldChg chg="new del">
        <pc:chgData name="Konrad Schmidt" userId="8a9c9a0ed5eed9a4" providerId="LiveId" clId="{E01B66DD-5DA1-4A6F-8D85-66057ACBE89A}" dt="2021-12-14T08:51:04.133" v="39" actId="47"/>
        <pc:sldMkLst>
          <pc:docMk/>
          <pc:sldMk cId="2014402126" sldId="264"/>
        </pc:sldMkLst>
      </pc:sldChg>
      <pc:sldChg chg="new">
        <pc:chgData name="Konrad Schmidt" userId="8a9c9a0ed5eed9a4" providerId="LiveId" clId="{E01B66DD-5DA1-4A6F-8D85-66057ACBE89A}" dt="2021-12-14T08:50:58.594" v="37" actId="680"/>
        <pc:sldMkLst>
          <pc:docMk/>
          <pc:sldMk cId="1306434915" sldId="265"/>
        </pc:sldMkLst>
      </pc:sldChg>
      <pc:sldChg chg="new">
        <pc:chgData name="Konrad Schmidt" userId="8a9c9a0ed5eed9a4" providerId="LiveId" clId="{E01B66DD-5DA1-4A6F-8D85-66057ACBE89A}" dt="2021-12-14T08:51:00.325" v="38" actId="680"/>
        <pc:sldMkLst>
          <pc:docMk/>
          <pc:sldMk cId="3438909823" sldId="266"/>
        </pc:sldMkLst>
      </pc:sldChg>
      <pc:sldMasterChg chg="modSp mod delSldLayout modSldLayout">
        <pc:chgData name="Konrad Schmidt" userId="8a9c9a0ed5eed9a4" providerId="LiveId" clId="{E01B66DD-5DA1-4A6F-8D85-66057ACBE89A}" dt="2021-12-14T08:51:47.936" v="65"/>
        <pc:sldMasterMkLst>
          <pc:docMk/>
          <pc:sldMasterMk cId="3503723265" sldId="2147483648"/>
        </pc:sldMasterMkLst>
        <pc:spChg chg="mod">
          <ac:chgData name="Konrad Schmidt" userId="8a9c9a0ed5eed9a4" providerId="LiveId" clId="{E01B66DD-5DA1-4A6F-8D85-66057ACBE89A}" dt="2021-12-14T08:51:47.936" v="65"/>
          <ac:spMkLst>
            <pc:docMk/>
            <pc:sldMasterMk cId="3503723265" sldId="2147483648"/>
            <ac:spMk id="3" creationId="{A5BA32E9-B4D6-49D6-BF7C-630E32C66A9D}"/>
          </ac:spMkLst>
        </pc:spChg>
        <pc:sldLayoutChg chg="modSp">
          <pc:chgData name="Konrad Schmidt" userId="8a9c9a0ed5eed9a4" providerId="LiveId" clId="{E01B66DD-5DA1-4A6F-8D85-66057ACBE89A}" dt="2021-12-14T08:47:03.829" v="1" actId="255"/>
          <pc:sldLayoutMkLst>
            <pc:docMk/>
            <pc:sldMasterMk cId="3503723265" sldId="2147483648"/>
            <pc:sldLayoutMk cId="2756213582" sldId="2147483649"/>
          </pc:sldLayoutMkLst>
          <pc:spChg chg="mod">
            <ac:chgData name="Konrad Schmidt" userId="8a9c9a0ed5eed9a4" providerId="LiveId" clId="{E01B66DD-5DA1-4A6F-8D85-66057ACBE89A}" dt="2021-12-14T08:47:03.829" v="1" actId="255"/>
            <ac:spMkLst>
              <pc:docMk/>
              <pc:sldMasterMk cId="3503723265" sldId="2147483648"/>
              <pc:sldLayoutMk cId="2756213582" sldId="2147483649"/>
              <ac:spMk id="2" creationId="{19879A86-9B33-4E17-9EBD-B92BF898C8BE}"/>
            </ac:spMkLst>
          </pc:spChg>
          <pc:spChg chg="mod">
            <ac:chgData name="Konrad Schmidt" userId="8a9c9a0ed5eed9a4" providerId="LiveId" clId="{E01B66DD-5DA1-4A6F-8D85-66057ACBE89A}" dt="2021-12-14T08:46:54.539" v="0" actId="404"/>
            <ac:spMkLst>
              <pc:docMk/>
              <pc:sldMasterMk cId="3503723265" sldId="2147483648"/>
              <pc:sldLayoutMk cId="2756213582" sldId="2147483649"/>
              <ac:spMk id="14" creationId="{5225E095-501E-4F8E-91FB-3F6A2B2AEBC1}"/>
            </ac:spMkLst>
          </pc:spChg>
        </pc:sldLayoutChg>
        <pc:sldLayoutChg chg="modSp mod">
          <pc:chgData name="Konrad Schmidt" userId="8a9c9a0ed5eed9a4" providerId="LiveId" clId="{E01B66DD-5DA1-4A6F-8D85-66057ACBE89A}" dt="2021-12-14T08:50:44.463" v="36" actId="6014"/>
          <pc:sldLayoutMkLst>
            <pc:docMk/>
            <pc:sldMasterMk cId="3503723265" sldId="2147483648"/>
            <pc:sldLayoutMk cId="2372116026" sldId="2147483654"/>
          </pc:sldLayoutMkLst>
          <pc:spChg chg="mod">
            <ac:chgData name="Konrad Schmidt" userId="8a9c9a0ed5eed9a4" providerId="LiveId" clId="{E01B66DD-5DA1-4A6F-8D85-66057ACBE89A}" dt="2021-12-14T08:49:34.218" v="34" actId="242"/>
            <ac:spMkLst>
              <pc:docMk/>
              <pc:sldMasterMk cId="3503723265" sldId="2147483648"/>
              <pc:sldLayoutMk cId="2372116026" sldId="2147483654"/>
              <ac:spMk id="2" creationId="{19930921-B9C2-4AA4-AFB0-1558AACF1492}"/>
            </ac:spMkLst>
          </pc:spChg>
          <pc:spChg chg="mod">
            <ac:chgData name="Konrad Schmidt" userId="8a9c9a0ed5eed9a4" providerId="LiveId" clId="{E01B66DD-5DA1-4A6F-8D85-66057ACBE89A}" dt="2021-12-14T08:49:19.274" v="33" actId="1076"/>
            <ac:spMkLst>
              <pc:docMk/>
              <pc:sldMasterMk cId="3503723265" sldId="2147483648"/>
              <pc:sldLayoutMk cId="2372116026" sldId="2147483654"/>
              <ac:spMk id="3" creationId="{E3BD1A5C-C109-4612-A18E-3D41AAA48CB6}"/>
            </ac:spMkLst>
          </pc:spChg>
        </pc:sldLayoutChg>
        <pc:sldLayoutChg chg="del">
          <pc:chgData name="Konrad Schmidt" userId="8a9c9a0ed5eed9a4" providerId="LiveId" clId="{E01B66DD-5DA1-4A6F-8D85-66057ACBE89A}" dt="2021-12-14T08:47:36.377" v="3" actId="2696"/>
          <pc:sldLayoutMkLst>
            <pc:docMk/>
            <pc:sldMasterMk cId="3503723265" sldId="2147483648"/>
            <pc:sldLayoutMk cId="1841747005" sldId="2147483655"/>
          </pc:sldLayoutMkLst>
        </pc:sldLayoutChg>
        <pc:sldLayoutChg chg="del">
          <pc:chgData name="Konrad Schmidt" userId="8a9c9a0ed5eed9a4" providerId="LiveId" clId="{E01B66DD-5DA1-4A6F-8D85-66057ACBE89A}" dt="2021-12-14T08:47:36.392" v="4" actId="2696"/>
          <pc:sldLayoutMkLst>
            <pc:docMk/>
            <pc:sldMasterMk cId="3503723265" sldId="2147483648"/>
            <pc:sldLayoutMk cId="2952919797" sldId="2147483657"/>
          </pc:sldLayoutMkLst>
        </pc:sldLayoutChg>
        <pc:sldLayoutChg chg="del">
          <pc:chgData name="Konrad Schmidt" userId="8a9c9a0ed5eed9a4" providerId="LiveId" clId="{E01B66DD-5DA1-4A6F-8D85-66057ACBE89A}" dt="2021-12-14T08:47:36.407" v="5" actId="2696"/>
          <pc:sldLayoutMkLst>
            <pc:docMk/>
            <pc:sldMasterMk cId="3503723265" sldId="2147483648"/>
            <pc:sldLayoutMk cId="3245641882" sldId="2147483658"/>
          </pc:sldLayoutMkLst>
        </pc:sldLayoutChg>
        <pc:sldLayoutChg chg="del">
          <pc:chgData name="Konrad Schmidt" userId="8a9c9a0ed5eed9a4" providerId="LiveId" clId="{E01B66DD-5DA1-4A6F-8D85-66057ACBE89A}" dt="2021-12-14T08:47:36.434" v="6" actId="2696"/>
          <pc:sldLayoutMkLst>
            <pc:docMk/>
            <pc:sldMasterMk cId="3503723265" sldId="2147483648"/>
            <pc:sldLayoutMk cId="50127932" sldId="2147483659"/>
          </pc:sldLayoutMkLst>
        </pc:sldLayoutChg>
        <pc:sldLayoutChg chg="del">
          <pc:chgData name="Konrad Schmidt" userId="8a9c9a0ed5eed9a4" providerId="LiveId" clId="{E01B66DD-5DA1-4A6F-8D85-66057ACBE89A}" dt="2021-12-14T08:47:36.458" v="7" actId="2696"/>
          <pc:sldLayoutMkLst>
            <pc:docMk/>
            <pc:sldMasterMk cId="3503723265" sldId="2147483648"/>
            <pc:sldLayoutMk cId="3927928603" sldId="2147483660"/>
          </pc:sldLayoutMkLst>
        </pc:sldLayoutChg>
        <pc:sldLayoutChg chg="del">
          <pc:chgData name="Konrad Schmidt" userId="8a9c9a0ed5eed9a4" providerId="LiveId" clId="{E01B66DD-5DA1-4A6F-8D85-66057ACBE89A}" dt="2021-12-14T08:47:36.494" v="8" actId="2696"/>
          <pc:sldLayoutMkLst>
            <pc:docMk/>
            <pc:sldMasterMk cId="3503723265" sldId="2147483648"/>
            <pc:sldLayoutMk cId="2489324696" sldId="2147483661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2BEA06-83E8-4A50-A371-C7D996566E8D}" type="datetimeFigureOut">
              <a:rPr lang="en-GB" smtClean="0"/>
              <a:t>14/12/2021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8CB661-B31E-43DF-8126-74E4CC5F3F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33004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gradFill flip="none" rotWithShape="1">
          <a:gsLst>
            <a:gs pos="0">
              <a:schemeClr val="tx2"/>
            </a:gs>
            <a:gs pos="50000">
              <a:srgbClr val="005AA0"/>
            </a:gs>
            <a:gs pos="100000">
              <a:schemeClr val="tx2">
                <a:alpha val="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879A86-9B33-4E17-9EBD-B92BF898C8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2456087"/>
            <a:ext cx="12192000" cy="972913"/>
          </a:xfrm>
          <a:prstGeom prst="rect">
            <a:avLst/>
          </a:prstGeom>
          <a:noFill/>
        </p:spPr>
        <p:txBody>
          <a:bodyPr lIns="180000" tIns="180000" rIns="180000" bIns="180000" anchor="b">
            <a:spAutoFit/>
          </a:bodyPr>
          <a:lstStyle>
            <a:lvl1pPr algn="ctr">
              <a:defRPr sz="4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5225E095-501E-4F8E-91FB-3F6A2B2AEBC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0" y="3429000"/>
            <a:ext cx="12192000" cy="914400"/>
          </a:xfrm>
          <a:prstGeom prst="rect">
            <a:avLst/>
          </a:prstGeom>
        </p:spPr>
        <p:txBody>
          <a:bodyPr lIns="180000" tIns="180000" rIns="180000" bIns="180000"/>
          <a:lstStyle>
            <a:lvl1pPr marL="0" indent="0" algn="ctr">
              <a:buNone/>
              <a:defRPr sz="36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add subtitle</a:t>
            </a:r>
            <a:endParaRPr lang="en-GB" dirty="0"/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F009B2D4-B844-4442-9CB2-F6E29383B6E5}"/>
              </a:ext>
            </a:extLst>
          </p:cNvPr>
          <p:cNvGrpSpPr/>
          <p:nvPr userDrawn="1"/>
        </p:nvGrpSpPr>
        <p:grpSpPr>
          <a:xfrm>
            <a:off x="8056040" y="0"/>
            <a:ext cx="4135960" cy="1471511"/>
            <a:chOff x="180000" y="0"/>
            <a:chExt cx="4135960" cy="1471511"/>
          </a:xfrm>
        </p:grpSpPr>
        <p:pic>
          <p:nvPicPr>
            <p:cNvPr id="4" name="Picture 3" descr="Background pattern&#10;&#10;Description automatically generated">
              <a:extLst>
                <a:ext uri="{FF2B5EF4-FFF2-40B4-BE49-F238E27FC236}">
                  <a16:creationId xmlns:a16="http://schemas.microsoft.com/office/drawing/2014/main" id="{1038683B-DCC8-4818-A0B1-B7E2B38F06C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0000" y="180000"/>
              <a:ext cx="1615960" cy="1080000"/>
            </a:xfrm>
            <a:prstGeom prst="rect">
              <a:avLst/>
            </a:prstGeom>
          </p:spPr>
        </p:pic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24CC97E1-E6E6-4AD9-BDD6-FF2EB78859BB}"/>
                </a:ext>
              </a:extLst>
            </p:cNvPr>
            <p:cNvSpPr txBox="1"/>
            <p:nvPr userDrawn="1"/>
          </p:nvSpPr>
          <p:spPr>
            <a:xfrm>
              <a:off x="1795960" y="0"/>
              <a:ext cx="2520000" cy="1471511"/>
            </a:xfrm>
            <a:prstGeom prst="rect">
              <a:avLst/>
            </a:prstGeom>
            <a:noFill/>
          </p:spPr>
          <p:txBody>
            <a:bodyPr wrap="square" lIns="180000" tIns="180000" rIns="180000" bIns="180000" rtlCol="0">
              <a:spAutoFit/>
            </a:bodyPr>
            <a:lstStyle/>
            <a:p>
              <a:r>
                <a:rPr lang="en-US" sz="1200" dirty="0">
                  <a:solidFill>
                    <a:schemeClr val="accent2"/>
                  </a:solidFill>
                </a:rPr>
                <a:t>This project has received funding from the European Union’s Horizon 2020 research and innovation </a:t>
              </a:r>
              <a:r>
                <a:rPr lang="en-US" sz="1200" dirty="0" err="1">
                  <a:solidFill>
                    <a:schemeClr val="accent2"/>
                  </a:solidFill>
                </a:rPr>
                <a:t>programme</a:t>
              </a:r>
              <a:r>
                <a:rPr lang="en-US" sz="1200" dirty="0">
                  <a:solidFill>
                    <a:schemeClr val="accent2"/>
                  </a:solidFill>
                </a:rPr>
                <a:t> under grant agreement No 101008324 (ChETEC-INFRA).</a:t>
              </a:r>
              <a:endParaRPr lang="en-GB" sz="1200" dirty="0">
                <a:solidFill>
                  <a:schemeClr val="accent2"/>
                </a:solidFill>
              </a:endParaRPr>
            </a:p>
          </p:txBody>
        </p:sp>
      </p:grpSp>
      <p:sp>
        <p:nvSpPr>
          <p:cNvPr id="19" name="Rectangle 18">
            <a:extLst>
              <a:ext uri="{FF2B5EF4-FFF2-40B4-BE49-F238E27FC236}">
                <a16:creationId xmlns:a16="http://schemas.microsoft.com/office/drawing/2014/main" id="{B2D1BC9E-CFD0-42CD-A6CB-96B9CC736404}"/>
              </a:ext>
            </a:extLst>
          </p:cNvPr>
          <p:cNvSpPr/>
          <p:nvPr userDrawn="1"/>
        </p:nvSpPr>
        <p:spPr>
          <a:xfrm>
            <a:off x="0" y="1440000"/>
            <a:ext cx="12192000" cy="36000"/>
          </a:xfrm>
          <a:prstGeom prst="rect">
            <a:avLst/>
          </a:prstGeom>
          <a:gradFill flip="none" rotWithShape="1">
            <a:gsLst>
              <a:gs pos="0">
                <a:schemeClr val="bg2"/>
              </a:gs>
              <a:gs pos="100000">
                <a:schemeClr val="bg2">
                  <a:alpha val="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2" name="Picture 21" descr="Logo&#10;&#10;Description automatically generated">
            <a:extLst>
              <a:ext uri="{FF2B5EF4-FFF2-40B4-BE49-F238E27FC236}">
                <a16:creationId xmlns:a16="http://schemas.microsoft.com/office/drawing/2014/main" id="{C7E82F0A-067D-4295-923D-D594920F943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00" y="180000"/>
            <a:ext cx="1570280" cy="1080000"/>
          </a:xfrm>
          <a:prstGeom prst="rect">
            <a:avLst/>
          </a:prstGeom>
        </p:spPr>
      </p:pic>
      <p:sp>
        <p:nvSpPr>
          <p:cNvPr id="24" name="Rectangle 23">
            <a:extLst>
              <a:ext uri="{FF2B5EF4-FFF2-40B4-BE49-F238E27FC236}">
                <a16:creationId xmlns:a16="http://schemas.microsoft.com/office/drawing/2014/main" id="{2CCEF895-FB52-46E7-8E5D-3442FEDCF881}"/>
              </a:ext>
            </a:extLst>
          </p:cNvPr>
          <p:cNvSpPr/>
          <p:nvPr userDrawn="1"/>
        </p:nvSpPr>
        <p:spPr>
          <a:xfrm>
            <a:off x="0" y="6120000"/>
            <a:ext cx="12192000" cy="36000"/>
          </a:xfrm>
          <a:prstGeom prst="rect">
            <a:avLst/>
          </a:prstGeom>
          <a:gradFill flip="none" rotWithShape="1">
            <a:gsLst>
              <a:gs pos="0">
                <a:schemeClr val="tx2"/>
              </a:gs>
              <a:gs pos="100000">
                <a:schemeClr val="tx2">
                  <a:alpha val="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62135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930921-B9C2-4AA4-AFB0-1558AACF14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756000"/>
          </a:xfrm>
          <a:prstGeom prst="rect">
            <a:avLst/>
          </a:prstGeom>
          <a:noFill/>
        </p:spPr>
        <p:txBody>
          <a:bodyPr wrap="none" lIns="180000" tIns="180000" rIns="180000" bIns="180000" anchor="t">
            <a:noAutofit/>
          </a:bodyPr>
          <a:lstStyle>
            <a:lvl1pPr algn="ctr">
              <a:defRPr sz="2800" b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1D705A3-D1D1-4825-BF8A-172432684E5C}"/>
              </a:ext>
            </a:extLst>
          </p:cNvPr>
          <p:cNvSpPr txBox="1"/>
          <p:nvPr userDrawn="1"/>
        </p:nvSpPr>
        <p:spPr>
          <a:xfrm>
            <a:off x="10922133" y="6309818"/>
            <a:ext cx="551067" cy="548182"/>
          </a:xfrm>
          <a:prstGeom prst="rect">
            <a:avLst/>
          </a:prstGeom>
          <a:noFill/>
          <a:ln>
            <a:noFill/>
          </a:ln>
        </p:spPr>
        <p:txBody>
          <a:bodyPr wrap="none" lIns="180000" tIns="180000" rIns="180000" bIns="180000" rtlCol="0" anchor="b">
            <a:spAutoFit/>
          </a:bodyPr>
          <a:lstStyle/>
          <a:p>
            <a:pPr algn="r"/>
            <a:fld id="{303B77FF-B131-4146-B563-69A073736FA1}" type="slidenum">
              <a:rPr lang="en-GB" sz="120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en-GB" sz="12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8" descr="Background pattern&#10;&#10;Description automatically generated">
            <a:extLst>
              <a:ext uri="{FF2B5EF4-FFF2-40B4-BE49-F238E27FC236}">
                <a16:creationId xmlns:a16="http://schemas.microsoft.com/office/drawing/2014/main" id="{2721A67F-C41C-461A-ADBC-7D5BB3A3341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73200" y="6318000"/>
            <a:ext cx="538653" cy="360000"/>
          </a:xfrm>
          <a:prstGeom prst="rect">
            <a:avLst/>
          </a:prstGeom>
        </p:spPr>
      </p:pic>
      <p:pic>
        <p:nvPicPr>
          <p:cNvPr id="13" name="Picture 12" descr="Logo&#10;&#10;Description automatically generated">
            <a:extLst>
              <a:ext uri="{FF2B5EF4-FFF2-40B4-BE49-F238E27FC236}">
                <a16:creationId xmlns:a16="http://schemas.microsoft.com/office/drawing/2014/main" id="{46A40A2B-9E96-4634-B4D8-F08B05C9ABB2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00" y="6318000"/>
            <a:ext cx="523427" cy="360000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E3BD1A5C-C109-4612-A18E-3D41AAA48CB6}"/>
              </a:ext>
            </a:extLst>
          </p:cNvPr>
          <p:cNvSpPr/>
          <p:nvPr userDrawn="1"/>
        </p:nvSpPr>
        <p:spPr>
          <a:xfrm>
            <a:off x="0" y="720000"/>
            <a:ext cx="12192000" cy="36000"/>
          </a:xfrm>
          <a:prstGeom prst="rect">
            <a:avLst/>
          </a:prstGeom>
          <a:gradFill flip="none" rotWithShape="1">
            <a:gsLst>
              <a:gs pos="0">
                <a:schemeClr val="bg2"/>
              </a:gs>
              <a:gs pos="100000">
                <a:schemeClr val="bg2">
                  <a:alpha val="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F9A186E4-FB69-4F53-AEFB-B5982BAA4358}"/>
              </a:ext>
            </a:extLst>
          </p:cNvPr>
          <p:cNvSpPr/>
          <p:nvPr userDrawn="1"/>
        </p:nvSpPr>
        <p:spPr>
          <a:xfrm>
            <a:off x="0" y="6120000"/>
            <a:ext cx="12192000" cy="36000"/>
          </a:xfrm>
          <a:prstGeom prst="rect">
            <a:avLst/>
          </a:prstGeom>
          <a:gradFill flip="none" rotWithShape="1">
            <a:gsLst>
              <a:gs pos="0">
                <a:schemeClr val="tx2"/>
              </a:gs>
              <a:gs pos="100000">
                <a:schemeClr val="tx2">
                  <a:alpha val="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2116026"/>
      </p:ext>
    </p:extLst>
  </p:cSld>
  <p:clrMapOvr>
    <a:masterClrMapping/>
  </p:clrMapOvr>
  <p:hf sldNum="0" hdr="0" ftr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72A5F1B-8AAE-4BF4-BAD8-EBBFDF0ACE28}"/>
              </a:ext>
            </a:extLst>
          </p:cNvPr>
          <p:cNvSpPr txBox="1"/>
          <p:nvPr userDrawn="1"/>
        </p:nvSpPr>
        <p:spPr>
          <a:xfrm>
            <a:off x="718653" y="6318000"/>
            <a:ext cx="1129751" cy="548182"/>
          </a:xfrm>
          <a:prstGeom prst="rect">
            <a:avLst/>
          </a:prstGeom>
          <a:noFill/>
          <a:ln>
            <a:noFill/>
          </a:ln>
        </p:spPr>
        <p:txBody>
          <a:bodyPr wrap="none" lIns="180000" tIns="180000" rIns="180000" bIns="180000" rtlCol="0" anchor="b">
            <a:spAutoFit/>
          </a:bodyPr>
          <a:lstStyle/>
          <a:p>
            <a:fld id="{48C555F9-E6BB-403B-9837-2D241F02D2CF}" type="datetime1">
              <a:rPr lang="en-GB" sz="120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14/12/2021</a:t>
            </a:fld>
            <a:endParaRPr lang="en-GB" sz="12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5BA32E9-B4D6-49D6-BF7C-630E32C66A9D}"/>
              </a:ext>
            </a:extLst>
          </p:cNvPr>
          <p:cNvSpPr txBox="1"/>
          <p:nvPr userDrawn="1"/>
        </p:nvSpPr>
        <p:spPr>
          <a:xfrm>
            <a:off x="1848404" y="6125152"/>
            <a:ext cx="8496000" cy="732848"/>
          </a:xfrm>
          <a:prstGeom prst="rect">
            <a:avLst/>
          </a:prstGeom>
          <a:noFill/>
          <a:ln>
            <a:noFill/>
          </a:ln>
        </p:spPr>
        <p:txBody>
          <a:bodyPr wrap="square" lIns="180000" tIns="180000" rIns="180000" bIns="180000" rtlCol="0" anchor="b">
            <a:spAutoFit/>
          </a:bodyPr>
          <a:lstStyle/>
          <a:p>
            <a:pPr algn="ctr"/>
            <a:r>
              <a:rPr lang="en-GB" sz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(edit via slide master)</a:t>
            </a:r>
          </a:p>
          <a:p>
            <a:pPr algn="ctr"/>
            <a:r>
              <a:rPr lang="en-GB" sz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FirstName/</a:t>
            </a:r>
            <a:r>
              <a:rPr lang="en-GB" sz="12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GivenName</a:t>
            </a:r>
            <a:r>
              <a:rPr lang="en-GB" sz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2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LastName</a:t>
            </a:r>
            <a:r>
              <a:rPr lang="en-GB" sz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n-GB" sz="12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FamilyName</a:t>
            </a:r>
            <a:r>
              <a:rPr lang="en-GB" sz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Affiliation/Institution, your.email@address.eu, chetec-infra.eu</a:t>
            </a:r>
          </a:p>
        </p:txBody>
      </p:sp>
    </p:spTree>
    <p:extLst>
      <p:ext uri="{BB962C8B-B14F-4D97-AF65-F5344CB8AC3E}">
        <p14:creationId xmlns:p14="http://schemas.microsoft.com/office/powerpoint/2010/main" val="35037232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4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DDC02C-0ECD-4A6C-BDB3-22F8435CD73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EE0376-BD32-4E1B-90ED-83CC26D36F3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64349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179EC5-45C1-4974-BE27-9D560D5259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89098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hETEC-INFRA">
      <a:dk1>
        <a:sysClr val="windowText" lastClr="000000"/>
      </a:dk1>
      <a:lt1>
        <a:sysClr val="window" lastClr="FFFFFF"/>
      </a:lt1>
      <a:dk2>
        <a:srgbClr val="005AA0"/>
      </a:dk2>
      <a:lt2>
        <a:srgbClr val="FAAF00"/>
      </a:lt2>
      <a:accent1>
        <a:srgbClr val="003399"/>
      </a:accent1>
      <a:accent2>
        <a:srgbClr val="FFCC00"/>
      </a:accent2>
      <a:accent3>
        <a:srgbClr val="F0781E"/>
      </a:accent3>
      <a:accent4>
        <a:srgbClr val="6699CC"/>
      </a:accent4>
      <a:accent5>
        <a:srgbClr val="EE99AA"/>
      </a:accent5>
      <a:accent6>
        <a:srgbClr val="EECC66"/>
      </a:accent6>
      <a:hlink>
        <a:srgbClr val="0000FF"/>
      </a:hlink>
      <a:folHlink>
        <a:srgbClr val="0000FF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ChETEC-INFRA</dc:creator>
  <cp:lastModifiedBy>Konrad Schmidt</cp:lastModifiedBy>
  <cp:revision>2</cp:revision>
  <dcterms:created xsi:type="dcterms:W3CDTF">2021-12-14T05:19:19Z</dcterms:created>
  <dcterms:modified xsi:type="dcterms:W3CDTF">2021-12-14T08:51:59Z</dcterms:modified>
</cp:coreProperties>
</file>