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5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65767B-2C54-4350-AE5C-04D679EAE760}" v="218" dt="2021-12-14T08:33:41.229"/>
    <p1510:client id="{E01B66DD-5DA1-4A6F-8D85-66057ACBE89A}" v="3" dt="2021-12-14T08:47:19.5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1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onrad Schmidt" userId="8a9c9a0ed5eed9a4" providerId="LiveId" clId="{E01B66DD-5DA1-4A6F-8D85-66057ACBE89A}"/>
    <pc:docChg chg="addSld delSld modMainMaster">
      <pc:chgData name="Konrad Schmidt" userId="8a9c9a0ed5eed9a4" providerId="LiveId" clId="{E01B66DD-5DA1-4A6F-8D85-66057ACBE89A}" dt="2021-12-14T08:51:47.936" v="65"/>
      <pc:docMkLst>
        <pc:docMk/>
      </pc:docMkLst>
      <pc:sldChg chg="del">
        <pc:chgData name="Konrad Schmidt" userId="8a9c9a0ed5eed9a4" providerId="LiveId" clId="{E01B66DD-5DA1-4A6F-8D85-66057ACBE89A}" dt="2021-12-14T08:51:04.133" v="39" actId="47"/>
        <pc:sldMkLst>
          <pc:docMk/>
          <pc:sldMk cId="2389165219" sldId="262"/>
        </pc:sldMkLst>
      </pc:sldChg>
      <pc:sldChg chg="del">
        <pc:chgData name="Konrad Schmidt" userId="8a9c9a0ed5eed9a4" providerId="LiveId" clId="{E01B66DD-5DA1-4A6F-8D85-66057ACBE89A}" dt="2021-12-14T08:51:04.133" v="39" actId="47"/>
        <pc:sldMkLst>
          <pc:docMk/>
          <pc:sldMk cId="3670183685" sldId="263"/>
        </pc:sldMkLst>
      </pc:sldChg>
      <pc:sldChg chg="new del">
        <pc:chgData name="Konrad Schmidt" userId="8a9c9a0ed5eed9a4" providerId="LiveId" clId="{E01B66DD-5DA1-4A6F-8D85-66057ACBE89A}" dt="2021-12-14T08:51:04.133" v="39" actId="47"/>
        <pc:sldMkLst>
          <pc:docMk/>
          <pc:sldMk cId="2014402126" sldId="264"/>
        </pc:sldMkLst>
      </pc:sldChg>
      <pc:sldChg chg="new">
        <pc:chgData name="Konrad Schmidt" userId="8a9c9a0ed5eed9a4" providerId="LiveId" clId="{E01B66DD-5DA1-4A6F-8D85-66057ACBE89A}" dt="2021-12-14T08:50:58.594" v="37" actId="680"/>
        <pc:sldMkLst>
          <pc:docMk/>
          <pc:sldMk cId="1306434915" sldId="265"/>
        </pc:sldMkLst>
      </pc:sldChg>
      <pc:sldChg chg="new">
        <pc:chgData name="Konrad Schmidt" userId="8a9c9a0ed5eed9a4" providerId="LiveId" clId="{E01B66DD-5DA1-4A6F-8D85-66057ACBE89A}" dt="2021-12-14T08:51:00.325" v="38" actId="680"/>
        <pc:sldMkLst>
          <pc:docMk/>
          <pc:sldMk cId="3438909823" sldId="266"/>
        </pc:sldMkLst>
      </pc:sldChg>
      <pc:sldMasterChg chg="modSp mod delSldLayout modSldLayout">
        <pc:chgData name="Konrad Schmidt" userId="8a9c9a0ed5eed9a4" providerId="LiveId" clId="{E01B66DD-5DA1-4A6F-8D85-66057ACBE89A}" dt="2021-12-14T08:51:47.936" v="65"/>
        <pc:sldMasterMkLst>
          <pc:docMk/>
          <pc:sldMasterMk cId="3503723265" sldId="2147483648"/>
        </pc:sldMasterMkLst>
        <pc:spChg chg="mod">
          <ac:chgData name="Konrad Schmidt" userId="8a9c9a0ed5eed9a4" providerId="LiveId" clId="{E01B66DD-5DA1-4A6F-8D85-66057ACBE89A}" dt="2021-12-14T08:51:47.936" v="65"/>
          <ac:spMkLst>
            <pc:docMk/>
            <pc:sldMasterMk cId="3503723265" sldId="2147483648"/>
            <ac:spMk id="3" creationId="{A5BA32E9-B4D6-49D6-BF7C-630E32C66A9D}"/>
          </ac:spMkLst>
        </pc:spChg>
        <pc:sldLayoutChg chg="modSp">
          <pc:chgData name="Konrad Schmidt" userId="8a9c9a0ed5eed9a4" providerId="LiveId" clId="{E01B66DD-5DA1-4A6F-8D85-66057ACBE89A}" dt="2021-12-14T08:47:03.829" v="1" actId="255"/>
          <pc:sldLayoutMkLst>
            <pc:docMk/>
            <pc:sldMasterMk cId="3503723265" sldId="2147483648"/>
            <pc:sldLayoutMk cId="2756213582" sldId="2147483649"/>
          </pc:sldLayoutMkLst>
          <pc:spChg chg="mod">
            <ac:chgData name="Konrad Schmidt" userId="8a9c9a0ed5eed9a4" providerId="LiveId" clId="{E01B66DD-5DA1-4A6F-8D85-66057ACBE89A}" dt="2021-12-14T08:47:03.829" v="1" actId="255"/>
            <ac:spMkLst>
              <pc:docMk/>
              <pc:sldMasterMk cId="3503723265" sldId="2147483648"/>
              <pc:sldLayoutMk cId="2756213582" sldId="2147483649"/>
              <ac:spMk id="2" creationId="{19879A86-9B33-4E17-9EBD-B92BF898C8BE}"/>
            </ac:spMkLst>
          </pc:spChg>
          <pc:spChg chg="mod">
            <ac:chgData name="Konrad Schmidt" userId="8a9c9a0ed5eed9a4" providerId="LiveId" clId="{E01B66DD-5DA1-4A6F-8D85-66057ACBE89A}" dt="2021-12-14T08:46:54.539" v="0" actId="404"/>
            <ac:spMkLst>
              <pc:docMk/>
              <pc:sldMasterMk cId="3503723265" sldId="2147483648"/>
              <pc:sldLayoutMk cId="2756213582" sldId="2147483649"/>
              <ac:spMk id="14" creationId="{5225E095-501E-4F8E-91FB-3F6A2B2AEBC1}"/>
            </ac:spMkLst>
          </pc:spChg>
        </pc:sldLayoutChg>
        <pc:sldLayoutChg chg="modSp mod">
          <pc:chgData name="Konrad Schmidt" userId="8a9c9a0ed5eed9a4" providerId="LiveId" clId="{E01B66DD-5DA1-4A6F-8D85-66057ACBE89A}" dt="2021-12-14T08:50:44.463" v="36" actId="6014"/>
          <pc:sldLayoutMkLst>
            <pc:docMk/>
            <pc:sldMasterMk cId="3503723265" sldId="2147483648"/>
            <pc:sldLayoutMk cId="2372116026" sldId="2147483654"/>
          </pc:sldLayoutMkLst>
          <pc:spChg chg="mod">
            <ac:chgData name="Konrad Schmidt" userId="8a9c9a0ed5eed9a4" providerId="LiveId" clId="{E01B66DD-5DA1-4A6F-8D85-66057ACBE89A}" dt="2021-12-14T08:49:34.218" v="34" actId="242"/>
            <ac:spMkLst>
              <pc:docMk/>
              <pc:sldMasterMk cId="3503723265" sldId="2147483648"/>
              <pc:sldLayoutMk cId="2372116026" sldId="2147483654"/>
              <ac:spMk id="2" creationId="{19930921-B9C2-4AA4-AFB0-1558AACF1492}"/>
            </ac:spMkLst>
          </pc:spChg>
          <pc:spChg chg="mod">
            <ac:chgData name="Konrad Schmidt" userId="8a9c9a0ed5eed9a4" providerId="LiveId" clId="{E01B66DD-5DA1-4A6F-8D85-66057ACBE89A}" dt="2021-12-14T08:49:19.274" v="33" actId="1076"/>
            <ac:spMkLst>
              <pc:docMk/>
              <pc:sldMasterMk cId="3503723265" sldId="2147483648"/>
              <pc:sldLayoutMk cId="2372116026" sldId="2147483654"/>
              <ac:spMk id="3" creationId="{E3BD1A5C-C109-4612-A18E-3D41AAA48CB6}"/>
            </ac:spMkLst>
          </pc:spChg>
        </pc:sldLayoutChg>
        <pc:sldLayoutChg chg="del">
          <pc:chgData name="Konrad Schmidt" userId="8a9c9a0ed5eed9a4" providerId="LiveId" clId="{E01B66DD-5DA1-4A6F-8D85-66057ACBE89A}" dt="2021-12-14T08:47:36.377" v="3" actId="2696"/>
          <pc:sldLayoutMkLst>
            <pc:docMk/>
            <pc:sldMasterMk cId="3503723265" sldId="2147483648"/>
            <pc:sldLayoutMk cId="1841747005" sldId="2147483655"/>
          </pc:sldLayoutMkLst>
        </pc:sldLayoutChg>
        <pc:sldLayoutChg chg="del">
          <pc:chgData name="Konrad Schmidt" userId="8a9c9a0ed5eed9a4" providerId="LiveId" clId="{E01B66DD-5DA1-4A6F-8D85-66057ACBE89A}" dt="2021-12-14T08:47:36.392" v="4" actId="2696"/>
          <pc:sldLayoutMkLst>
            <pc:docMk/>
            <pc:sldMasterMk cId="3503723265" sldId="2147483648"/>
            <pc:sldLayoutMk cId="2952919797" sldId="2147483657"/>
          </pc:sldLayoutMkLst>
        </pc:sldLayoutChg>
        <pc:sldLayoutChg chg="del">
          <pc:chgData name="Konrad Schmidt" userId="8a9c9a0ed5eed9a4" providerId="LiveId" clId="{E01B66DD-5DA1-4A6F-8D85-66057ACBE89A}" dt="2021-12-14T08:47:36.407" v="5" actId="2696"/>
          <pc:sldLayoutMkLst>
            <pc:docMk/>
            <pc:sldMasterMk cId="3503723265" sldId="2147483648"/>
            <pc:sldLayoutMk cId="3245641882" sldId="2147483658"/>
          </pc:sldLayoutMkLst>
        </pc:sldLayoutChg>
        <pc:sldLayoutChg chg="del">
          <pc:chgData name="Konrad Schmidt" userId="8a9c9a0ed5eed9a4" providerId="LiveId" clId="{E01B66DD-5DA1-4A6F-8D85-66057ACBE89A}" dt="2021-12-14T08:47:36.434" v="6" actId="2696"/>
          <pc:sldLayoutMkLst>
            <pc:docMk/>
            <pc:sldMasterMk cId="3503723265" sldId="2147483648"/>
            <pc:sldLayoutMk cId="50127932" sldId="2147483659"/>
          </pc:sldLayoutMkLst>
        </pc:sldLayoutChg>
        <pc:sldLayoutChg chg="del">
          <pc:chgData name="Konrad Schmidt" userId="8a9c9a0ed5eed9a4" providerId="LiveId" clId="{E01B66DD-5DA1-4A6F-8D85-66057ACBE89A}" dt="2021-12-14T08:47:36.458" v="7" actId="2696"/>
          <pc:sldLayoutMkLst>
            <pc:docMk/>
            <pc:sldMasterMk cId="3503723265" sldId="2147483648"/>
            <pc:sldLayoutMk cId="3927928603" sldId="2147483660"/>
          </pc:sldLayoutMkLst>
        </pc:sldLayoutChg>
        <pc:sldLayoutChg chg="del">
          <pc:chgData name="Konrad Schmidt" userId="8a9c9a0ed5eed9a4" providerId="LiveId" clId="{E01B66DD-5DA1-4A6F-8D85-66057ACBE89A}" dt="2021-12-14T08:47:36.494" v="8" actId="2696"/>
          <pc:sldLayoutMkLst>
            <pc:docMk/>
            <pc:sldMasterMk cId="3503723265" sldId="2147483648"/>
            <pc:sldLayoutMk cId="2489324696" sldId="214748366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2BEA06-83E8-4A50-A371-C7D996566E8D}" type="datetimeFigureOut">
              <a:rPr lang="en-GB" smtClean="0"/>
              <a:t>14/12/2021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CB661-B31E-43DF-8126-74E4CC5F3F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30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chemeClr val="tx2"/>
            </a:gs>
            <a:gs pos="50000">
              <a:srgbClr val="005AA0"/>
            </a:gs>
            <a:gs pos="100000">
              <a:schemeClr val="tx2">
                <a:alpha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79A86-9B33-4E17-9EBD-B92BF898C8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56087"/>
            <a:ext cx="12192000" cy="972913"/>
          </a:xfrm>
          <a:prstGeom prst="rect">
            <a:avLst/>
          </a:prstGeom>
          <a:noFill/>
        </p:spPr>
        <p:txBody>
          <a:bodyPr lIns="180000" tIns="180000" rIns="180000" bIns="180000" anchor="b">
            <a:spAutoFit/>
          </a:bodyPr>
          <a:lstStyle>
            <a:lvl1pPr algn="ctr"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5225E095-501E-4F8E-91FB-3F6A2B2AEBC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3429000"/>
            <a:ext cx="12192000" cy="914400"/>
          </a:xfrm>
          <a:prstGeom prst="rect">
            <a:avLst/>
          </a:prstGeom>
        </p:spPr>
        <p:txBody>
          <a:bodyPr lIns="180000" tIns="180000" rIns="180000" bIns="180000"/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  <a:endParaRPr lang="en-GB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009B2D4-B844-4442-9CB2-F6E29383B6E5}"/>
              </a:ext>
            </a:extLst>
          </p:cNvPr>
          <p:cNvGrpSpPr/>
          <p:nvPr userDrawn="1"/>
        </p:nvGrpSpPr>
        <p:grpSpPr>
          <a:xfrm>
            <a:off x="8056040" y="0"/>
            <a:ext cx="4135960" cy="1471511"/>
            <a:chOff x="180000" y="0"/>
            <a:chExt cx="4135960" cy="1471511"/>
          </a:xfrm>
        </p:grpSpPr>
        <p:pic>
          <p:nvPicPr>
            <p:cNvPr id="4" name="Picture 3" descr="Background pattern&#10;&#10;Description automatically generated">
              <a:extLst>
                <a:ext uri="{FF2B5EF4-FFF2-40B4-BE49-F238E27FC236}">
                  <a16:creationId xmlns:a16="http://schemas.microsoft.com/office/drawing/2014/main" id="{1038683B-DCC8-4818-A0B1-B7E2B38F06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000" y="180000"/>
              <a:ext cx="1615960" cy="1080000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4CC97E1-E6E6-4AD9-BDD6-FF2EB78859BB}"/>
                </a:ext>
              </a:extLst>
            </p:cNvPr>
            <p:cNvSpPr txBox="1"/>
            <p:nvPr userDrawn="1"/>
          </p:nvSpPr>
          <p:spPr>
            <a:xfrm>
              <a:off x="1795960" y="0"/>
              <a:ext cx="2520000" cy="1471511"/>
            </a:xfrm>
            <a:prstGeom prst="rect">
              <a:avLst/>
            </a:prstGeom>
            <a:noFill/>
          </p:spPr>
          <p:txBody>
            <a:bodyPr wrap="square" lIns="180000" tIns="180000" rIns="180000" bIns="180000" rtlCol="0">
              <a:spAutoFit/>
            </a:bodyPr>
            <a:lstStyle/>
            <a:p>
              <a:r>
                <a:rPr lang="en-US" sz="1200" dirty="0">
                  <a:solidFill>
                    <a:schemeClr val="accent2"/>
                  </a:solidFill>
                </a:rPr>
                <a:t>This project has received funding from the European Union’s Horizon 2020 research and innovation </a:t>
              </a:r>
              <a:r>
                <a:rPr lang="en-US" sz="1200" dirty="0" err="1">
                  <a:solidFill>
                    <a:schemeClr val="accent2"/>
                  </a:solidFill>
                </a:rPr>
                <a:t>programme</a:t>
              </a:r>
              <a:r>
                <a:rPr lang="en-US" sz="1200" dirty="0">
                  <a:solidFill>
                    <a:schemeClr val="accent2"/>
                  </a:solidFill>
                </a:rPr>
                <a:t> under grant agreement No 101008324 (ChETEC-INFRA).</a:t>
              </a:r>
              <a:endParaRPr lang="en-GB" sz="12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B2D1BC9E-CFD0-42CD-A6CB-96B9CC736404}"/>
              </a:ext>
            </a:extLst>
          </p:cNvPr>
          <p:cNvSpPr/>
          <p:nvPr userDrawn="1"/>
        </p:nvSpPr>
        <p:spPr>
          <a:xfrm>
            <a:off x="0" y="1440000"/>
            <a:ext cx="12192000" cy="360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 descr="Logo&#10;&#10;Description automatically generated">
            <a:extLst>
              <a:ext uri="{FF2B5EF4-FFF2-40B4-BE49-F238E27FC236}">
                <a16:creationId xmlns:a16="http://schemas.microsoft.com/office/drawing/2014/main" id="{C7E82F0A-067D-4295-923D-D594920F94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180000"/>
            <a:ext cx="1570280" cy="1080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2CCEF895-FB52-46E7-8E5D-3442FEDCF881}"/>
              </a:ext>
            </a:extLst>
          </p:cNvPr>
          <p:cNvSpPr/>
          <p:nvPr userDrawn="1"/>
        </p:nvSpPr>
        <p:spPr>
          <a:xfrm>
            <a:off x="0" y="6120000"/>
            <a:ext cx="12192000" cy="36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2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0921-B9C2-4AA4-AFB0-1558AACF1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56000"/>
          </a:xfrm>
          <a:prstGeom prst="rect">
            <a:avLst/>
          </a:prstGeom>
          <a:noFill/>
        </p:spPr>
        <p:txBody>
          <a:bodyPr wrap="none" lIns="180000" tIns="180000" rIns="180000" bIns="180000" anchor="t">
            <a:noAutofit/>
          </a:bodyPr>
          <a:lstStyle>
            <a:lvl1pPr algn="ctr">
              <a:defRPr sz="2800" b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1D705A3-D1D1-4825-BF8A-172432684E5C}"/>
              </a:ext>
            </a:extLst>
          </p:cNvPr>
          <p:cNvSpPr txBox="1"/>
          <p:nvPr userDrawn="1"/>
        </p:nvSpPr>
        <p:spPr>
          <a:xfrm>
            <a:off x="10922133" y="6309818"/>
            <a:ext cx="551067" cy="548182"/>
          </a:xfrm>
          <a:prstGeom prst="rect">
            <a:avLst/>
          </a:prstGeom>
          <a:noFill/>
          <a:ln>
            <a:noFill/>
          </a:ln>
        </p:spPr>
        <p:txBody>
          <a:bodyPr wrap="none" lIns="180000" tIns="180000" rIns="180000" bIns="180000" rtlCol="0" anchor="b">
            <a:spAutoFit/>
          </a:bodyPr>
          <a:lstStyle/>
          <a:p>
            <a:pPr algn="r"/>
            <a:fld id="{303B77FF-B131-4146-B563-69A073736FA1}" type="slidenum">
              <a:rPr lang="en-GB" sz="12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GB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Background pattern&#10;&#10;Description automatically generated">
            <a:extLst>
              <a:ext uri="{FF2B5EF4-FFF2-40B4-BE49-F238E27FC236}">
                <a16:creationId xmlns:a16="http://schemas.microsoft.com/office/drawing/2014/main" id="{2721A67F-C41C-461A-ADBC-7D5BB3A33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3200" y="6318000"/>
            <a:ext cx="538653" cy="360000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6A40A2B-9E96-4634-B4D8-F08B05C9AB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0" y="6318000"/>
            <a:ext cx="523427" cy="360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3BD1A5C-C109-4612-A18E-3D41AAA48CB6}"/>
              </a:ext>
            </a:extLst>
          </p:cNvPr>
          <p:cNvSpPr/>
          <p:nvPr userDrawn="1"/>
        </p:nvSpPr>
        <p:spPr>
          <a:xfrm>
            <a:off x="0" y="720000"/>
            <a:ext cx="12192000" cy="36000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chemeClr val="bg2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A186E4-FB69-4F53-AEFB-B5982BAA4358}"/>
              </a:ext>
            </a:extLst>
          </p:cNvPr>
          <p:cNvSpPr/>
          <p:nvPr userDrawn="1"/>
        </p:nvSpPr>
        <p:spPr>
          <a:xfrm>
            <a:off x="0" y="6120000"/>
            <a:ext cx="12192000" cy="36000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tx2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116026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72A5F1B-8AAE-4BF4-BAD8-EBBFDF0ACE28}"/>
              </a:ext>
            </a:extLst>
          </p:cNvPr>
          <p:cNvSpPr txBox="1"/>
          <p:nvPr userDrawn="1"/>
        </p:nvSpPr>
        <p:spPr>
          <a:xfrm>
            <a:off x="718653" y="6318000"/>
            <a:ext cx="1129751" cy="548182"/>
          </a:xfrm>
          <a:prstGeom prst="rect">
            <a:avLst/>
          </a:prstGeom>
          <a:noFill/>
          <a:ln>
            <a:noFill/>
          </a:ln>
        </p:spPr>
        <p:txBody>
          <a:bodyPr wrap="none" lIns="180000" tIns="180000" rIns="180000" bIns="180000" rtlCol="0" anchor="b">
            <a:spAutoFit/>
          </a:bodyPr>
          <a:lstStyle/>
          <a:p>
            <a:fld id="{48C555F9-E6BB-403B-9837-2D241F02D2CF}" type="datetime1">
              <a:rPr lang="en-GB" sz="120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14/12/2021</a:t>
            </a:fld>
            <a:endParaRPr lang="en-GB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BA32E9-B4D6-49D6-BF7C-630E32C66A9D}"/>
              </a:ext>
            </a:extLst>
          </p:cNvPr>
          <p:cNvSpPr txBox="1"/>
          <p:nvPr userDrawn="1"/>
        </p:nvSpPr>
        <p:spPr>
          <a:xfrm>
            <a:off x="1848404" y="6125152"/>
            <a:ext cx="8496000" cy="732848"/>
          </a:xfrm>
          <a:prstGeom prst="rect">
            <a:avLst/>
          </a:prstGeom>
          <a:noFill/>
          <a:ln>
            <a:noFill/>
          </a:ln>
        </p:spPr>
        <p:txBody>
          <a:bodyPr wrap="square" lIns="180000" tIns="180000" rIns="180000" bIns="180000" rtlCol="0" anchor="b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(edit via slide master)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FirstName/</a:t>
            </a:r>
            <a:r>
              <a:rPr lang="en-GB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GivenName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LastName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FamilyName</a:t>
            </a:r>
            <a:r>
              <a:rPr lang="en-GB" sz="12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Affiliation/Institution, your.email@address.eu, chetec-infra.eu</a:t>
            </a:r>
          </a:p>
        </p:txBody>
      </p:sp>
    </p:spTree>
    <p:extLst>
      <p:ext uri="{BB962C8B-B14F-4D97-AF65-F5344CB8AC3E}">
        <p14:creationId xmlns:p14="http://schemas.microsoft.com/office/powerpoint/2010/main" val="350372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DC02C-0ECD-4A6C-BDB3-22F8435CD7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E0376-BD32-4E1B-90ED-83CC26D36F3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43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79EC5-45C1-4974-BE27-9D560D52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90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ETEC-INFRA">
      <a:dk1>
        <a:sysClr val="windowText" lastClr="000000"/>
      </a:dk1>
      <a:lt1>
        <a:sysClr val="window" lastClr="FFFFFF"/>
      </a:lt1>
      <a:dk2>
        <a:srgbClr val="005AA0"/>
      </a:dk2>
      <a:lt2>
        <a:srgbClr val="FAAF00"/>
      </a:lt2>
      <a:accent1>
        <a:srgbClr val="003399"/>
      </a:accent1>
      <a:accent2>
        <a:srgbClr val="FFCC00"/>
      </a:accent2>
      <a:accent3>
        <a:srgbClr val="F0781E"/>
      </a:accent3>
      <a:accent4>
        <a:srgbClr val="6699CC"/>
      </a:accent4>
      <a:accent5>
        <a:srgbClr val="EE99AA"/>
      </a:accent5>
      <a:accent6>
        <a:srgbClr val="EECC66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ChETEC-INFRA</dc:creator>
  <cp:lastModifiedBy>Konrad Schmidt</cp:lastModifiedBy>
  <cp:revision>2</cp:revision>
  <dcterms:created xsi:type="dcterms:W3CDTF">2021-12-14T05:19:19Z</dcterms:created>
  <dcterms:modified xsi:type="dcterms:W3CDTF">2021-12-14T08:51:59Z</dcterms:modified>
</cp:coreProperties>
</file>