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3" r:id="rId1"/>
  </p:sldMasterIdLst>
  <p:notesMasterIdLst>
    <p:notesMasterId r:id="rId3"/>
  </p:notesMasterIdLst>
  <p:sldIdLst>
    <p:sldId id="268" r:id="rId2"/>
  </p:sldIdLst>
  <p:sldSz cx="12801600" cy="9601200" type="A3"/>
  <p:notesSz cx="6858000" cy="9144000"/>
  <p:defaultTextStyle>
    <a:defPPr>
      <a:defRPr lang="en-US"/>
    </a:defPPr>
    <a:lvl1pPr marL="0" algn="l" defTabSz="421357" rtl="0" eaLnBrk="1" latinLnBrk="0" hangingPunct="1">
      <a:defRPr sz="1659" kern="1200">
        <a:solidFill>
          <a:schemeClr val="tx1"/>
        </a:solidFill>
        <a:latin typeface="+mn-lt"/>
        <a:ea typeface="+mn-ea"/>
        <a:cs typeface="+mn-cs"/>
      </a:defRPr>
    </a:lvl1pPr>
    <a:lvl2pPr marL="421357" algn="l" defTabSz="421357" rtl="0" eaLnBrk="1" latinLnBrk="0" hangingPunct="1">
      <a:defRPr sz="1659" kern="1200">
        <a:solidFill>
          <a:schemeClr val="tx1"/>
        </a:solidFill>
        <a:latin typeface="+mn-lt"/>
        <a:ea typeface="+mn-ea"/>
        <a:cs typeface="+mn-cs"/>
      </a:defRPr>
    </a:lvl2pPr>
    <a:lvl3pPr marL="842714" algn="l" defTabSz="421357" rtl="0" eaLnBrk="1" latinLnBrk="0" hangingPunct="1">
      <a:defRPr sz="1659" kern="1200">
        <a:solidFill>
          <a:schemeClr val="tx1"/>
        </a:solidFill>
        <a:latin typeface="+mn-lt"/>
        <a:ea typeface="+mn-ea"/>
        <a:cs typeface="+mn-cs"/>
      </a:defRPr>
    </a:lvl3pPr>
    <a:lvl4pPr marL="1264071" algn="l" defTabSz="421357" rtl="0" eaLnBrk="1" latinLnBrk="0" hangingPunct="1">
      <a:defRPr sz="1659" kern="1200">
        <a:solidFill>
          <a:schemeClr val="tx1"/>
        </a:solidFill>
        <a:latin typeface="+mn-lt"/>
        <a:ea typeface="+mn-ea"/>
        <a:cs typeface="+mn-cs"/>
      </a:defRPr>
    </a:lvl4pPr>
    <a:lvl5pPr marL="1685427" algn="l" defTabSz="421357" rtl="0" eaLnBrk="1" latinLnBrk="0" hangingPunct="1">
      <a:defRPr sz="1659" kern="1200">
        <a:solidFill>
          <a:schemeClr val="tx1"/>
        </a:solidFill>
        <a:latin typeface="+mn-lt"/>
        <a:ea typeface="+mn-ea"/>
        <a:cs typeface="+mn-cs"/>
      </a:defRPr>
    </a:lvl5pPr>
    <a:lvl6pPr marL="2106785" algn="l" defTabSz="421357" rtl="0" eaLnBrk="1" latinLnBrk="0" hangingPunct="1">
      <a:defRPr sz="1659" kern="1200">
        <a:solidFill>
          <a:schemeClr val="tx1"/>
        </a:solidFill>
        <a:latin typeface="+mn-lt"/>
        <a:ea typeface="+mn-ea"/>
        <a:cs typeface="+mn-cs"/>
      </a:defRPr>
    </a:lvl6pPr>
    <a:lvl7pPr marL="2528141" algn="l" defTabSz="421357" rtl="0" eaLnBrk="1" latinLnBrk="0" hangingPunct="1">
      <a:defRPr sz="1659" kern="1200">
        <a:solidFill>
          <a:schemeClr val="tx1"/>
        </a:solidFill>
        <a:latin typeface="+mn-lt"/>
        <a:ea typeface="+mn-ea"/>
        <a:cs typeface="+mn-cs"/>
      </a:defRPr>
    </a:lvl7pPr>
    <a:lvl8pPr marL="2949499" algn="l" defTabSz="421357" rtl="0" eaLnBrk="1" latinLnBrk="0" hangingPunct="1">
      <a:defRPr sz="1659" kern="1200">
        <a:solidFill>
          <a:schemeClr val="tx1"/>
        </a:solidFill>
        <a:latin typeface="+mn-lt"/>
        <a:ea typeface="+mn-ea"/>
        <a:cs typeface="+mn-cs"/>
      </a:defRPr>
    </a:lvl8pPr>
    <a:lvl9pPr marL="3370856" algn="l" defTabSz="421357" rtl="0" eaLnBrk="1" latinLnBrk="0" hangingPunct="1">
      <a:defRPr sz="165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bschnitt ohne Titel" id="{5ED92477-40C3-4D3B-8D00-889273FA539E}">
          <p14:sldIdLst>
            <p14:sldId id="2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nes Nitsche" initials="HN" lastIdx="1" clrIdx="0">
    <p:extLst>
      <p:ext uri="{19B8F6BF-5375-455C-9EA6-DF929625EA0E}">
        <p15:presenceInfo xmlns:p15="http://schemas.microsoft.com/office/powerpoint/2012/main" userId="c9df6f4d4329c5d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D8A4"/>
    <a:srgbClr val="99D1E3"/>
    <a:srgbClr val="65C375"/>
    <a:srgbClr val="47B75A"/>
    <a:srgbClr val="47ADCD"/>
    <a:srgbClr val="FB4633"/>
    <a:srgbClr val="B53603"/>
    <a:srgbClr val="E34303"/>
    <a:srgbClr val="FC6C32"/>
    <a:srgbClr val="F973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180" autoAdjust="0"/>
    <p:restoredTop sz="96357" autoAdjust="0"/>
  </p:normalViewPr>
  <p:slideViewPr>
    <p:cSldViewPr snapToGrid="0">
      <p:cViewPr varScale="1">
        <p:scale>
          <a:sx n="76" d="100"/>
          <a:sy n="76" d="100"/>
        </p:scale>
        <p:origin x="23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EB35E-45D4-466D-B503-3D90F754E6D1}" type="datetimeFigureOut">
              <a:rPr lang="de-DE" smtClean="0"/>
              <a:t>07.11.2022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750C-7784-4117-AA5A-BBA0859E5C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4830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42714" rtl="0" eaLnBrk="1" latinLnBrk="0" hangingPunct="1">
      <a:defRPr sz="1106" kern="1200">
        <a:solidFill>
          <a:schemeClr val="tx1"/>
        </a:solidFill>
        <a:latin typeface="+mn-lt"/>
        <a:ea typeface="+mn-ea"/>
        <a:cs typeface="+mn-cs"/>
      </a:defRPr>
    </a:lvl1pPr>
    <a:lvl2pPr marL="421357" algn="l" defTabSz="842714" rtl="0" eaLnBrk="1" latinLnBrk="0" hangingPunct="1">
      <a:defRPr sz="1106" kern="1200">
        <a:solidFill>
          <a:schemeClr val="tx1"/>
        </a:solidFill>
        <a:latin typeface="+mn-lt"/>
        <a:ea typeface="+mn-ea"/>
        <a:cs typeface="+mn-cs"/>
      </a:defRPr>
    </a:lvl2pPr>
    <a:lvl3pPr marL="842714" algn="l" defTabSz="842714" rtl="0" eaLnBrk="1" latinLnBrk="0" hangingPunct="1">
      <a:defRPr sz="1106" kern="1200">
        <a:solidFill>
          <a:schemeClr val="tx1"/>
        </a:solidFill>
        <a:latin typeface="+mn-lt"/>
        <a:ea typeface="+mn-ea"/>
        <a:cs typeface="+mn-cs"/>
      </a:defRPr>
    </a:lvl3pPr>
    <a:lvl4pPr marL="1264071" algn="l" defTabSz="842714" rtl="0" eaLnBrk="1" latinLnBrk="0" hangingPunct="1">
      <a:defRPr sz="1106" kern="1200">
        <a:solidFill>
          <a:schemeClr val="tx1"/>
        </a:solidFill>
        <a:latin typeface="+mn-lt"/>
        <a:ea typeface="+mn-ea"/>
        <a:cs typeface="+mn-cs"/>
      </a:defRPr>
    </a:lvl4pPr>
    <a:lvl5pPr marL="1685427" algn="l" defTabSz="842714" rtl="0" eaLnBrk="1" latinLnBrk="0" hangingPunct="1">
      <a:defRPr sz="1106" kern="1200">
        <a:solidFill>
          <a:schemeClr val="tx1"/>
        </a:solidFill>
        <a:latin typeface="+mn-lt"/>
        <a:ea typeface="+mn-ea"/>
        <a:cs typeface="+mn-cs"/>
      </a:defRPr>
    </a:lvl5pPr>
    <a:lvl6pPr marL="2106785" algn="l" defTabSz="842714" rtl="0" eaLnBrk="1" latinLnBrk="0" hangingPunct="1">
      <a:defRPr sz="1106" kern="1200">
        <a:solidFill>
          <a:schemeClr val="tx1"/>
        </a:solidFill>
        <a:latin typeface="+mn-lt"/>
        <a:ea typeface="+mn-ea"/>
        <a:cs typeface="+mn-cs"/>
      </a:defRPr>
    </a:lvl6pPr>
    <a:lvl7pPr marL="2528141" algn="l" defTabSz="842714" rtl="0" eaLnBrk="1" latinLnBrk="0" hangingPunct="1">
      <a:defRPr sz="1106" kern="1200">
        <a:solidFill>
          <a:schemeClr val="tx1"/>
        </a:solidFill>
        <a:latin typeface="+mn-lt"/>
        <a:ea typeface="+mn-ea"/>
        <a:cs typeface="+mn-cs"/>
      </a:defRPr>
    </a:lvl7pPr>
    <a:lvl8pPr marL="2949499" algn="l" defTabSz="842714" rtl="0" eaLnBrk="1" latinLnBrk="0" hangingPunct="1">
      <a:defRPr sz="1106" kern="1200">
        <a:solidFill>
          <a:schemeClr val="tx1"/>
        </a:solidFill>
        <a:latin typeface="+mn-lt"/>
        <a:ea typeface="+mn-ea"/>
        <a:cs typeface="+mn-cs"/>
      </a:defRPr>
    </a:lvl8pPr>
    <a:lvl9pPr marL="3370856" algn="l" defTabSz="842714" rtl="0" eaLnBrk="1" latinLnBrk="0" hangingPunct="1">
      <a:defRPr sz="11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E673EF0-C11D-424C-BF02-122830825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1491" y="1007561"/>
            <a:ext cx="10080000" cy="8085883"/>
          </a:xfrm>
          <a:prstGeom prst="rect">
            <a:avLst/>
          </a:prstGeom>
        </p:spPr>
        <p:txBody>
          <a:bodyPr vert="horz" lIns="91440" tIns="45720" rIns="91440" bIns="45720" numCol="2" spcCol="25200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D9D84E1E-E214-4026-9CEB-970762588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1491" y="150788"/>
            <a:ext cx="10080000" cy="8723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 dirty="0"/>
              <a:t>ÜBERSCHRIFT / TITEL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02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B986D128-AEC5-4BB9-B801-26CF85451482}"/>
              </a:ext>
            </a:extLst>
          </p:cNvPr>
          <p:cNvSpPr txBox="1">
            <a:spLocks/>
          </p:cNvSpPr>
          <p:nvPr userDrawn="1"/>
        </p:nvSpPr>
        <p:spPr>
          <a:xfrm>
            <a:off x="11272522" y="5050507"/>
            <a:ext cx="1529080" cy="3793041"/>
          </a:xfrm>
          <a:prstGeom prst="rect">
            <a:avLst/>
          </a:prstGeom>
        </p:spPr>
        <p:txBody>
          <a:bodyPr vert="horz" lIns="81290" tIns="40644" rIns="81290" bIns="40644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300000"/>
              </a:lnSpc>
            </a:pPr>
            <a:endParaRPr lang="en-US" sz="711" cap="small" baseline="0" dirty="0">
              <a:solidFill>
                <a:schemeClr val="tx1"/>
              </a:solidFill>
              <a:latin typeface="Nexa Text Demo Bold" panose="00000700000000000000" pitchFamily="2" charset="0"/>
            </a:endParaRP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340449BD-684B-49BD-A86B-423A8F02B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0111" y="1007561"/>
            <a:ext cx="10080000" cy="8085883"/>
          </a:xfrm>
          <a:prstGeom prst="rect">
            <a:avLst/>
          </a:prstGeom>
        </p:spPr>
        <p:txBody>
          <a:bodyPr vert="horz" lIns="91440" tIns="45720" rIns="91440" bIns="45720" numCol="2" spcCol="25200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987A220C-BE76-4D33-AA83-674A0911C9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" y="9356954"/>
            <a:ext cx="8561071" cy="2442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/>
              <a:t>TU Dresden: Professur für Didaktik der Informatik, Katja Michalowski | Markus Sprenger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CFE5ED7D-95D8-45E3-9C7C-80BB9412B3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41131" y="9356954"/>
            <a:ext cx="2880360" cy="2442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96BBF2D3-91B6-4ED7-9E76-4A88DDFBBD9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5" name="Title Placeholder 1">
            <a:extLst>
              <a:ext uri="{FF2B5EF4-FFF2-40B4-BE49-F238E27FC236}">
                <a16:creationId xmlns:a16="http://schemas.microsoft.com/office/drawing/2014/main" id="{CE1AA5C6-3963-4261-B297-D867960A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0111" y="150788"/>
            <a:ext cx="10080000" cy="8723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 dirty="0"/>
              <a:t>ÜBERSCHRIFT / TITEL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630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hf hdr="0" dt="0"/>
  <p:txStyles>
    <p:titleStyle>
      <a:lvl1pPr algn="r" defTabSz="609560" rtl="0" eaLnBrk="1" latinLnBrk="0" hangingPunct="1">
        <a:lnSpc>
          <a:spcPct val="90000"/>
        </a:lnSpc>
        <a:spcBef>
          <a:spcPct val="0"/>
        </a:spcBef>
        <a:buNone/>
        <a:defRPr sz="2489" kern="1200" cap="all" baseline="0">
          <a:solidFill>
            <a:schemeClr val="bg1"/>
          </a:solidFill>
          <a:latin typeface="Nexa Bold" panose="02000000000000000000" pitchFamily="50" charset="0"/>
          <a:ea typeface="Source Sans Pro ExtraLight" panose="020B0303030403020204" pitchFamily="34" charset="0"/>
          <a:cs typeface="+mj-cs"/>
        </a:defRPr>
      </a:lvl1pPr>
    </p:titleStyle>
    <p:bodyStyle>
      <a:lvl1pPr marL="0" indent="0" algn="just" defTabSz="609560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None/>
        <a:defRPr sz="889" kern="1200">
          <a:solidFill>
            <a:schemeClr val="tx1"/>
          </a:solidFill>
          <a:latin typeface="+mn-lt"/>
          <a:ea typeface="+mn-ea"/>
          <a:cs typeface="+mn-cs"/>
        </a:defRPr>
      </a:lvl1pPr>
      <a:lvl2pPr marL="457171" indent="-152390" algn="l" defTabSz="609560" rtl="0" eaLnBrk="1" latinLnBrk="0" hangingPunct="1">
        <a:lnSpc>
          <a:spcPct val="90000"/>
        </a:lnSpc>
        <a:spcBef>
          <a:spcPts val="33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52" indent="-152390" algn="l" defTabSz="609560" rtl="0" eaLnBrk="1" latinLnBrk="0" hangingPunct="1">
        <a:lnSpc>
          <a:spcPct val="90000"/>
        </a:lnSpc>
        <a:spcBef>
          <a:spcPts val="334"/>
        </a:spcBef>
        <a:buFont typeface="Arial" panose="020B0604020202020204" pitchFamily="34" charset="0"/>
        <a:buChar char="•"/>
        <a:defRPr sz="1334" kern="1200">
          <a:solidFill>
            <a:schemeClr val="tx1"/>
          </a:solidFill>
          <a:latin typeface="+mn-lt"/>
          <a:ea typeface="+mn-ea"/>
          <a:cs typeface="+mn-cs"/>
        </a:defRPr>
      </a:lvl3pPr>
      <a:lvl4pPr marL="1066732" indent="-152390" algn="l" defTabSz="609560" rtl="0" eaLnBrk="1" latinLnBrk="0" hangingPunct="1">
        <a:lnSpc>
          <a:spcPct val="90000"/>
        </a:lnSpc>
        <a:spcBef>
          <a:spcPts val="334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13" indent="-152390" algn="l" defTabSz="609560" rtl="0" eaLnBrk="1" latinLnBrk="0" hangingPunct="1">
        <a:lnSpc>
          <a:spcPct val="90000"/>
        </a:lnSpc>
        <a:spcBef>
          <a:spcPts val="334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76292" indent="-152390" algn="l" defTabSz="609560" rtl="0" eaLnBrk="1" latinLnBrk="0" hangingPunct="1">
        <a:lnSpc>
          <a:spcPct val="90000"/>
        </a:lnSpc>
        <a:spcBef>
          <a:spcPts val="334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981073" indent="-152390" algn="l" defTabSz="609560" rtl="0" eaLnBrk="1" latinLnBrk="0" hangingPunct="1">
        <a:lnSpc>
          <a:spcPct val="90000"/>
        </a:lnSpc>
        <a:spcBef>
          <a:spcPts val="334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285853" indent="-152390" algn="l" defTabSz="609560" rtl="0" eaLnBrk="1" latinLnBrk="0" hangingPunct="1">
        <a:lnSpc>
          <a:spcPct val="90000"/>
        </a:lnSpc>
        <a:spcBef>
          <a:spcPts val="334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590634" indent="-152390" algn="l" defTabSz="609560" rtl="0" eaLnBrk="1" latinLnBrk="0" hangingPunct="1">
        <a:lnSpc>
          <a:spcPct val="90000"/>
        </a:lnSpc>
        <a:spcBef>
          <a:spcPts val="334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6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781" algn="l" defTabSz="60956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560" algn="l" defTabSz="60956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41" algn="l" defTabSz="60956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121" algn="l" defTabSz="60956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3902" algn="l" defTabSz="60956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683" algn="l" defTabSz="60956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463" algn="l" defTabSz="60956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243" algn="l" defTabSz="60956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image" Target="../media/image25.png"/><Relationship Id="rId21" Type="http://schemas.openxmlformats.org/officeDocument/2006/relationships/image" Target="../media/image20.png"/><Relationship Id="rId42" Type="http://schemas.openxmlformats.org/officeDocument/2006/relationships/image" Target="../media/image41.png"/><Relationship Id="rId47" Type="http://schemas.openxmlformats.org/officeDocument/2006/relationships/image" Target="../media/image46.png"/><Relationship Id="rId63" Type="http://schemas.openxmlformats.org/officeDocument/2006/relationships/image" Target="../media/image62.png"/><Relationship Id="rId68" Type="http://schemas.openxmlformats.org/officeDocument/2006/relationships/image" Target="../media/image67.png"/><Relationship Id="rId84" Type="http://schemas.openxmlformats.org/officeDocument/2006/relationships/image" Target="../media/image83.png"/><Relationship Id="rId89" Type="http://schemas.openxmlformats.org/officeDocument/2006/relationships/image" Target="../media/image88.png"/><Relationship Id="rId16" Type="http://schemas.openxmlformats.org/officeDocument/2006/relationships/image" Target="../media/image15.png"/><Relationship Id="rId11" Type="http://schemas.openxmlformats.org/officeDocument/2006/relationships/image" Target="../media/image10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53" Type="http://schemas.openxmlformats.org/officeDocument/2006/relationships/image" Target="../media/image52.png"/><Relationship Id="rId58" Type="http://schemas.openxmlformats.org/officeDocument/2006/relationships/image" Target="../media/image57.png"/><Relationship Id="rId74" Type="http://schemas.openxmlformats.org/officeDocument/2006/relationships/image" Target="../media/image73.png"/><Relationship Id="rId79" Type="http://schemas.openxmlformats.org/officeDocument/2006/relationships/image" Target="../media/image78.png"/><Relationship Id="rId5" Type="http://schemas.openxmlformats.org/officeDocument/2006/relationships/image" Target="../media/image4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43" Type="http://schemas.openxmlformats.org/officeDocument/2006/relationships/image" Target="../media/image42.png"/><Relationship Id="rId48" Type="http://schemas.openxmlformats.org/officeDocument/2006/relationships/image" Target="../media/image47.png"/><Relationship Id="rId56" Type="http://schemas.openxmlformats.org/officeDocument/2006/relationships/image" Target="../media/image55.png"/><Relationship Id="rId64" Type="http://schemas.openxmlformats.org/officeDocument/2006/relationships/image" Target="../media/image63.png"/><Relationship Id="rId69" Type="http://schemas.openxmlformats.org/officeDocument/2006/relationships/image" Target="../media/image68.png"/><Relationship Id="rId77" Type="http://schemas.openxmlformats.org/officeDocument/2006/relationships/image" Target="../media/image76.png"/><Relationship Id="rId8" Type="http://schemas.openxmlformats.org/officeDocument/2006/relationships/image" Target="../media/image7.png"/><Relationship Id="rId51" Type="http://schemas.openxmlformats.org/officeDocument/2006/relationships/image" Target="../media/image50.png"/><Relationship Id="rId72" Type="http://schemas.openxmlformats.org/officeDocument/2006/relationships/image" Target="../media/image71.png"/><Relationship Id="rId80" Type="http://schemas.openxmlformats.org/officeDocument/2006/relationships/image" Target="../media/image79.png"/><Relationship Id="rId85" Type="http://schemas.openxmlformats.org/officeDocument/2006/relationships/image" Target="../media/image84.png"/><Relationship Id="rId3" Type="http://schemas.openxmlformats.org/officeDocument/2006/relationships/image" Target="../media/image2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Relationship Id="rId46" Type="http://schemas.openxmlformats.org/officeDocument/2006/relationships/image" Target="../media/image45.png"/><Relationship Id="rId59" Type="http://schemas.openxmlformats.org/officeDocument/2006/relationships/image" Target="../media/image58.png"/><Relationship Id="rId67" Type="http://schemas.openxmlformats.org/officeDocument/2006/relationships/image" Target="../media/image66.png"/><Relationship Id="rId20" Type="http://schemas.openxmlformats.org/officeDocument/2006/relationships/image" Target="../media/image19.png"/><Relationship Id="rId41" Type="http://schemas.openxmlformats.org/officeDocument/2006/relationships/image" Target="../media/image40.png"/><Relationship Id="rId54" Type="http://schemas.openxmlformats.org/officeDocument/2006/relationships/image" Target="../media/image53.png"/><Relationship Id="rId62" Type="http://schemas.openxmlformats.org/officeDocument/2006/relationships/image" Target="../media/image61.png"/><Relationship Id="rId70" Type="http://schemas.openxmlformats.org/officeDocument/2006/relationships/image" Target="../media/image69.png"/><Relationship Id="rId75" Type="http://schemas.openxmlformats.org/officeDocument/2006/relationships/image" Target="../media/image74.png"/><Relationship Id="rId83" Type="http://schemas.openxmlformats.org/officeDocument/2006/relationships/image" Target="../media/image82.png"/><Relationship Id="rId88" Type="http://schemas.openxmlformats.org/officeDocument/2006/relationships/image" Target="../media/image8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49" Type="http://schemas.openxmlformats.org/officeDocument/2006/relationships/image" Target="../media/image48.png"/><Relationship Id="rId57" Type="http://schemas.openxmlformats.org/officeDocument/2006/relationships/image" Target="../media/image56.png"/><Relationship Id="rId10" Type="http://schemas.openxmlformats.org/officeDocument/2006/relationships/image" Target="../media/image9.png"/><Relationship Id="rId31" Type="http://schemas.openxmlformats.org/officeDocument/2006/relationships/image" Target="../media/image30.png"/><Relationship Id="rId44" Type="http://schemas.openxmlformats.org/officeDocument/2006/relationships/image" Target="../media/image43.png"/><Relationship Id="rId52" Type="http://schemas.openxmlformats.org/officeDocument/2006/relationships/image" Target="../media/image51.png"/><Relationship Id="rId60" Type="http://schemas.openxmlformats.org/officeDocument/2006/relationships/image" Target="../media/image59.png"/><Relationship Id="rId65" Type="http://schemas.openxmlformats.org/officeDocument/2006/relationships/image" Target="../media/image64.png"/><Relationship Id="rId73" Type="http://schemas.openxmlformats.org/officeDocument/2006/relationships/image" Target="../media/image72.png"/><Relationship Id="rId78" Type="http://schemas.openxmlformats.org/officeDocument/2006/relationships/image" Target="../media/image77.png"/><Relationship Id="rId81" Type="http://schemas.openxmlformats.org/officeDocument/2006/relationships/image" Target="../media/image80.png"/><Relationship Id="rId86" Type="http://schemas.openxmlformats.org/officeDocument/2006/relationships/image" Target="../media/image85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9" Type="http://schemas.openxmlformats.org/officeDocument/2006/relationships/image" Target="../media/image38.png"/><Relationship Id="rId34" Type="http://schemas.openxmlformats.org/officeDocument/2006/relationships/image" Target="../media/image33.png"/><Relationship Id="rId50" Type="http://schemas.openxmlformats.org/officeDocument/2006/relationships/image" Target="../media/image49.png"/><Relationship Id="rId55" Type="http://schemas.openxmlformats.org/officeDocument/2006/relationships/image" Target="../media/image54.png"/><Relationship Id="rId76" Type="http://schemas.openxmlformats.org/officeDocument/2006/relationships/image" Target="../media/image75.png"/><Relationship Id="rId7" Type="http://schemas.openxmlformats.org/officeDocument/2006/relationships/image" Target="../media/image6.png"/><Relationship Id="rId71" Type="http://schemas.openxmlformats.org/officeDocument/2006/relationships/image" Target="../media/image70.png"/><Relationship Id="rId2" Type="http://schemas.openxmlformats.org/officeDocument/2006/relationships/image" Target="../media/image1.png"/><Relationship Id="rId29" Type="http://schemas.openxmlformats.org/officeDocument/2006/relationships/image" Target="../media/image28.png"/><Relationship Id="rId24" Type="http://schemas.openxmlformats.org/officeDocument/2006/relationships/image" Target="../media/image23.png"/><Relationship Id="rId40" Type="http://schemas.openxmlformats.org/officeDocument/2006/relationships/image" Target="../media/image39.png"/><Relationship Id="rId45" Type="http://schemas.openxmlformats.org/officeDocument/2006/relationships/image" Target="../media/image44.png"/><Relationship Id="rId66" Type="http://schemas.openxmlformats.org/officeDocument/2006/relationships/image" Target="../media/image65.png"/><Relationship Id="rId87" Type="http://schemas.openxmlformats.org/officeDocument/2006/relationships/image" Target="../media/image86.png"/><Relationship Id="rId61" Type="http://schemas.openxmlformats.org/officeDocument/2006/relationships/image" Target="../media/image60.png"/><Relationship Id="rId82" Type="http://schemas.openxmlformats.org/officeDocument/2006/relationships/image" Target="../media/image81.png"/><Relationship Id="rId1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Rechteck 168">
            <a:extLst>
              <a:ext uri="{FF2B5EF4-FFF2-40B4-BE49-F238E27FC236}">
                <a16:creationId xmlns:a16="http://schemas.microsoft.com/office/drawing/2014/main" id="{058D19B5-E2D3-4226-BC4F-2429CFF99814}"/>
              </a:ext>
            </a:extLst>
          </p:cNvPr>
          <p:cNvSpPr/>
          <p:nvPr/>
        </p:nvSpPr>
        <p:spPr>
          <a:xfrm>
            <a:off x="9033660" y="2763046"/>
            <a:ext cx="864095" cy="704078"/>
          </a:xfrm>
          <a:prstGeom prst="rect">
            <a:avLst/>
          </a:prstGeom>
          <a:solidFill>
            <a:srgbClr val="9AD8A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004" rIns="32004" rtlCol="0" anchor="ctr"/>
          <a:lstStyle/>
          <a:p>
            <a:pPr algn="ctr"/>
            <a:endParaRPr lang="de-DE" sz="1422" b="1" i="1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70" name="Gleichschenkliges Dreieck 169">
            <a:extLst>
              <a:ext uri="{FF2B5EF4-FFF2-40B4-BE49-F238E27FC236}">
                <a16:creationId xmlns:a16="http://schemas.microsoft.com/office/drawing/2014/main" id="{3BA97893-C9FA-4908-8DD4-A11CE0F5E7DF}"/>
              </a:ext>
            </a:extLst>
          </p:cNvPr>
          <p:cNvSpPr/>
          <p:nvPr/>
        </p:nvSpPr>
        <p:spPr>
          <a:xfrm rot="10800000">
            <a:off x="9040870" y="2771592"/>
            <a:ext cx="420540" cy="356497"/>
          </a:xfrm>
          <a:prstGeom prst="triangle">
            <a:avLst>
              <a:gd name="adj" fmla="val 100000"/>
            </a:avLst>
          </a:prstGeom>
          <a:solidFill>
            <a:srgbClr val="99D1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706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1" name="Textfeld 170">
                <a:extLst>
                  <a:ext uri="{FF2B5EF4-FFF2-40B4-BE49-F238E27FC236}">
                    <a16:creationId xmlns:a16="http://schemas.microsoft.com/office/drawing/2014/main" id="{D8D0BAA4-79B5-4E64-9A51-3466E6BA0FCB}"/>
                  </a:ext>
                </a:extLst>
              </p:cNvPr>
              <p:cNvSpPr txBox="1"/>
              <p:nvPr/>
            </p:nvSpPr>
            <p:spPr>
              <a:xfrm>
                <a:off x="9037401" y="2853343"/>
                <a:ext cx="903469" cy="6626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DE" sz="1422" b="1" dirty="0"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Ga-70</a:t>
                </a:r>
                <a:br>
                  <a:rPr lang="de-DE" sz="3556" b="1" dirty="0"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𝟓</m:t>
                      </m:r>
                      <m:r>
                        <a:rPr lang="de-DE" sz="800" b="1" i="1"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𝟓</m:t>
                      </m:r>
                      <m:r>
                        <a:rPr lang="de-DE" sz="800" b="1" i="1"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𝟒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800" b="1" i="1" dirty="0"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71" name="Textfeld 170">
                <a:extLst>
                  <a:ext uri="{FF2B5EF4-FFF2-40B4-BE49-F238E27FC236}">
                    <a16:creationId xmlns:a16="http://schemas.microsoft.com/office/drawing/2014/main" id="{D8D0BAA4-79B5-4E64-9A51-3466E6BA0F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7401" y="2853343"/>
                <a:ext cx="903469" cy="662682"/>
              </a:xfrm>
              <a:prstGeom prst="rect">
                <a:avLst/>
              </a:prstGeom>
              <a:blipFill>
                <a:blip r:embed="rId2"/>
                <a:stretch>
                  <a:fillRect t="-183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6" name="Rechteck 125">
            <a:extLst>
              <a:ext uri="{FF2B5EF4-FFF2-40B4-BE49-F238E27FC236}">
                <a16:creationId xmlns:a16="http://schemas.microsoft.com/office/drawing/2014/main" id="{D1EF66E1-CA9E-4847-8744-9718EEBEE41C}"/>
              </a:ext>
            </a:extLst>
          </p:cNvPr>
          <p:cNvSpPr/>
          <p:nvPr/>
        </p:nvSpPr>
        <p:spPr>
          <a:xfrm>
            <a:off x="853093" y="7707481"/>
            <a:ext cx="10831258" cy="320035"/>
          </a:xfrm>
          <a:custGeom>
            <a:avLst/>
            <a:gdLst>
              <a:gd name="connsiteX0" fmla="*/ 0 w 10831258"/>
              <a:gd name="connsiteY0" fmla="*/ 0 h 320035"/>
              <a:gd name="connsiteX1" fmla="*/ 568641 w 10831258"/>
              <a:gd name="connsiteY1" fmla="*/ 0 h 320035"/>
              <a:gd name="connsiteX2" fmla="*/ 920657 w 10831258"/>
              <a:gd name="connsiteY2" fmla="*/ 0 h 320035"/>
              <a:gd name="connsiteX3" fmla="*/ 1705923 w 10831258"/>
              <a:gd name="connsiteY3" fmla="*/ 0 h 320035"/>
              <a:gd name="connsiteX4" fmla="*/ 2382877 w 10831258"/>
              <a:gd name="connsiteY4" fmla="*/ 0 h 320035"/>
              <a:gd name="connsiteX5" fmla="*/ 2951518 w 10831258"/>
              <a:gd name="connsiteY5" fmla="*/ 0 h 320035"/>
              <a:gd name="connsiteX6" fmla="*/ 3628471 w 10831258"/>
              <a:gd name="connsiteY6" fmla="*/ 0 h 320035"/>
              <a:gd name="connsiteX7" fmla="*/ 4522050 w 10831258"/>
              <a:gd name="connsiteY7" fmla="*/ 0 h 320035"/>
              <a:gd name="connsiteX8" fmla="*/ 5199004 w 10831258"/>
              <a:gd name="connsiteY8" fmla="*/ 0 h 320035"/>
              <a:gd name="connsiteX9" fmla="*/ 5767645 w 10831258"/>
              <a:gd name="connsiteY9" fmla="*/ 0 h 320035"/>
              <a:gd name="connsiteX10" fmla="*/ 6119661 w 10831258"/>
              <a:gd name="connsiteY10" fmla="*/ 0 h 320035"/>
              <a:gd name="connsiteX11" fmla="*/ 6796614 w 10831258"/>
              <a:gd name="connsiteY11" fmla="*/ 0 h 320035"/>
              <a:gd name="connsiteX12" fmla="*/ 7256943 w 10831258"/>
              <a:gd name="connsiteY12" fmla="*/ 0 h 320035"/>
              <a:gd name="connsiteX13" fmla="*/ 7933896 w 10831258"/>
              <a:gd name="connsiteY13" fmla="*/ 0 h 320035"/>
              <a:gd name="connsiteX14" fmla="*/ 8719163 w 10831258"/>
              <a:gd name="connsiteY14" fmla="*/ 0 h 320035"/>
              <a:gd name="connsiteX15" fmla="*/ 9287804 w 10831258"/>
              <a:gd name="connsiteY15" fmla="*/ 0 h 320035"/>
              <a:gd name="connsiteX16" fmla="*/ 10181383 w 10831258"/>
              <a:gd name="connsiteY16" fmla="*/ 0 h 320035"/>
              <a:gd name="connsiteX17" fmla="*/ 10831258 w 10831258"/>
              <a:gd name="connsiteY17" fmla="*/ 0 h 320035"/>
              <a:gd name="connsiteX18" fmla="*/ 10831258 w 10831258"/>
              <a:gd name="connsiteY18" fmla="*/ 320035 h 320035"/>
              <a:gd name="connsiteX19" fmla="*/ 10370930 w 10831258"/>
              <a:gd name="connsiteY19" fmla="*/ 320035 h 320035"/>
              <a:gd name="connsiteX20" fmla="*/ 9477351 w 10831258"/>
              <a:gd name="connsiteY20" fmla="*/ 320035 h 320035"/>
              <a:gd name="connsiteX21" fmla="*/ 8800397 w 10831258"/>
              <a:gd name="connsiteY21" fmla="*/ 320035 h 320035"/>
              <a:gd name="connsiteX22" fmla="*/ 8448381 w 10831258"/>
              <a:gd name="connsiteY22" fmla="*/ 320035 h 320035"/>
              <a:gd name="connsiteX23" fmla="*/ 7554802 w 10831258"/>
              <a:gd name="connsiteY23" fmla="*/ 320035 h 320035"/>
              <a:gd name="connsiteX24" fmla="*/ 6769536 w 10831258"/>
              <a:gd name="connsiteY24" fmla="*/ 320035 h 320035"/>
              <a:gd name="connsiteX25" fmla="*/ 6092583 w 10831258"/>
              <a:gd name="connsiteY25" fmla="*/ 320035 h 320035"/>
              <a:gd name="connsiteX26" fmla="*/ 5740567 w 10831258"/>
              <a:gd name="connsiteY26" fmla="*/ 320035 h 320035"/>
              <a:gd name="connsiteX27" fmla="*/ 4846988 w 10831258"/>
              <a:gd name="connsiteY27" fmla="*/ 320035 h 320035"/>
              <a:gd name="connsiteX28" fmla="*/ 4494972 w 10831258"/>
              <a:gd name="connsiteY28" fmla="*/ 320035 h 320035"/>
              <a:gd name="connsiteX29" fmla="*/ 3926331 w 10831258"/>
              <a:gd name="connsiteY29" fmla="*/ 320035 h 320035"/>
              <a:gd name="connsiteX30" fmla="*/ 3357690 w 10831258"/>
              <a:gd name="connsiteY30" fmla="*/ 320035 h 320035"/>
              <a:gd name="connsiteX31" fmla="*/ 2789049 w 10831258"/>
              <a:gd name="connsiteY31" fmla="*/ 320035 h 320035"/>
              <a:gd name="connsiteX32" fmla="*/ 2437033 w 10831258"/>
              <a:gd name="connsiteY32" fmla="*/ 320035 h 320035"/>
              <a:gd name="connsiteX33" fmla="*/ 1868392 w 10831258"/>
              <a:gd name="connsiteY33" fmla="*/ 320035 h 320035"/>
              <a:gd name="connsiteX34" fmla="*/ 1299751 w 10831258"/>
              <a:gd name="connsiteY34" fmla="*/ 320035 h 320035"/>
              <a:gd name="connsiteX35" fmla="*/ 0 w 10831258"/>
              <a:gd name="connsiteY35" fmla="*/ 320035 h 320035"/>
              <a:gd name="connsiteX36" fmla="*/ 0 w 10831258"/>
              <a:gd name="connsiteY36" fmla="*/ 0 h 320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0831258" h="320035" fill="none" extrusionOk="0">
                <a:moveTo>
                  <a:pt x="0" y="0"/>
                </a:moveTo>
                <a:cubicBezTo>
                  <a:pt x="138270" y="27160"/>
                  <a:pt x="427258" y="15954"/>
                  <a:pt x="568641" y="0"/>
                </a:cubicBezTo>
                <a:cubicBezTo>
                  <a:pt x="710024" y="-15954"/>
                  <a:pt x="808433" y="5087"/>
                  <a:pt x="920657" y="0"/>
                </a:cubicBezTo>
                <a:cubicBezTo>
                  <a:pt x="1032881" y="-5087"/>
                  <a:pt x="1399705" y="3168"/>
                  <a:pt x="1705923" y="0"/>
                </a:cubicBezTo>
                <a:cubicBezTo>
                  <a:pt x="2012141" y="-3168"/>
                  <a:pt x="2175367" y="76"/>
                  <a:pt x="2382877" y="0"/>
                </a:cubicBezTo>
                <a:cubicBezTo>
                  <a:pt x="2590387" y="-76"/>
                  <a:pt x="2821457" y="18402"/>
                  <a:pt x="2951518" y="0"/>
                </a:cubicBezTo>
                <a:cubicBezTo>
                  <a:pt x="3081579" y="-18402"/>
                  <a:pt x="3420463" y="26373"/>
                  <a:pt x="3628471" y="0"/>
                </a:cubicBezTo>
                <a:cubicBezTo>
                  <a:pt x="3836479" y="-26373"/>
                  <a:pt x="4314893" y="19053"/>
                  <a:pt x="4522050" y="0"/>
                </a:cubicBezTo>
                <a:cubicBezTo>
                  <a:pt x="4729207" y="-19053"/>
                  <a:pt x="5039500" y="-26180"/>
                  <a:pt x="5199004" y="0"/>
                </a:cubicBezTo>
                <a:cubicBezTo>
                  <a:pt x="5358508" y="26180"/>
                  <a:pt x="5542303" y="-1761"/>
                  <a:pt x="5767645" y="0"/>
                </a:cubicBezTo>
                <a:cubicBezTo>
                  <a:pt x="5992987" y="1761"/>
                  <a:pt x="6027034" y="2993"/>
                  <a:pt x="6119661" y="0"/>
                </a:cubicBezTo>
                <a:cubicBezTo>
                  <a:pt x="6212288" y="-2993"/>
                  <a:pt x="6555737" y="-15473"/>
                  <a:pt x="6796614" y="0"/>
                </a:cubicBezTo>
                <a:cubicBezTo>
                  <a:pt x="7037491" y="15473"/>
                  <a:pt x="7058388" y="-18457"/>
                  <a:pt x="7256943" y="0"/>
                </a:cubicBezTo>
                <a:cubicBezTo>
                  <a:pt x="7455498" y="18457"/>
                  <a:pt x="7727745" y="7950"/>
                  <a:pt x="7933896" y="0"/>
                </a:cubicBezTo>
                <a:cubicBezTo>
                  <a:pt x="8140047" y="-7950"/>
                  <a:pt x="8361232" y="9741"/>
                  <a:pt x="8719163" y="0"/>
                </a:cubicBezTo>
                <a:cubicBezTo>
                  <a:pt x="9077094" y="-9741"/>
                  <a:pt x="9094309" y="-15417"/>
                  <a:pt x="9287804" y="0"/>
                </a:cubicBezTo>
                <a:cubicBezTo>
                  <a:pt x="9481299" y="15417"/>
                  <a:pt x="9904917" y="16186"/>
                  <a:pt x="10181383" y="0"/>
                </a:cubicBezTo>
                <a:cubicBezTo>
                  <a:pt x="10457849" y="-16186"/>
                  <a:pt x="10691187" y="-30474"/>
                  <a:pt x="10831258" y="0"/>
                </a:cubicBezTo>
                <a:cubicBezTo>
                  <a:pt x="10821231" y="80936"/>
                  <a:pt x="10816151" y="239230"/>
                  <a:pt x="10831258" y="320035"/>
                </a:cubicBezTo>
                <a:cubicBezTo>
                  <a:pt x="10629304" y="297340"/>
                  <a:pt x="10536768" y="305876"/>
                  <a:pt x="10370930" y="320035"/>
                </a:cubicBezTo>
                <a:cubicBezTo>
                  <a:pt x="10205092" y="334194"/>
                  <a:pt x="9752876" y="295744"/>
                  <a:pt x="9477351" y="320035"/>
                </a:cubicBezTo>
                <a:cubicBezTo>
                  <a:pt x="9201826" y="344326"/>
                  <a:pt x="9010981" y="295927"/>
                  <a:pt x="8800397" y="320035"/>
                </a:cubicBezTo>
                <a:cubicBezTo>
                  <a:pt x="8589813" y="344143"/>
                  <a:pt x="8589590" y="316065"/>
                  <a:pt x="8448381" y="320035"/>
                </a:cubicBezTo>
                <a:cubicBezTo>
                  <a:pt x="8307172" y="324005"/>
                  <a:pt x="7938459" y="364035"/>
                  <a:pt x="7554802" y="320035"/>
                </a:cubicBezTo>
                <a:cubicBezTo>
                  <a:pt x="7171145" y="276035"/>
                  <a:pt x="7013700" y="304990"/>
                  <a:pt x="6769536" y="320035"/>
                </a:cubicBezTo>
                <a:cubicBezTo>
                  <a:pt x="6525372" y="335080"/>
                  <a:pt x="6272655" y="300192"/>
                  <a:pt x="6092583" y="320035"/>
                </a:cubicBezTo>
                <a:cubicBezTo>
                  <a:pt x="5912511" y="339878"/>
                  <a:pt x="5816198" y="328733"/>
                  <a:pt x="5740567" y="320035"/>
                </a:cubicBezTo>
                <a:cubicBezTo>
                  <a:pt x="5664936" y="311337"/>
                  <a:pt x="5143362" y="310096"/>
                  <a:pt x="4846988" y="320035"/>
                </a:cubicBezTo>
                <a:cubicBezTo>
                  <a:pt x="4550614" y="329974"/>
                  <a:pt x="4666258" y="323267"/>
                  <a:pt x="4494972" y="320035"/>
                </a:cubicBezTo>
                <a:cubicBezTo>
                  <a:pt x="4323686" y="316803"/>
                  <a:pt x="4111451" y="299575"/>
                  <a:pt x="3926331" y="320035"/>
                </a:cubicBezTo>
                <a:cubicBezTo>
                  <a:pt x="3741211" y="340495"/>
                  <a:pt x="3527753" y="292354"/>
                  <a:pt x="3357690" y="320035"/>
                </a:cubicBezTo>
                <a:cubicBezTo>
                  <a:pt x="3187627" y="347716"/>
                  <a:pt x="2927172" y="318189"/>
                  <a:pt x="2789049" y="320035"/>
                </a:cubicBezTo>
                <a:cubicBezTo>
                  <a:pt x="2650926" y="321881"/>
                  <a:pt x="2563553" y="308826"/>
                  <a:pt x="2437033" y="320035"/>
                </a:cubicBezTo>
                <a:cubicBezTo>
                  <a:pt x="2310513" y="331244"/>
                  <a:pt x="2072637" y="315809"/>
                  <a:pt x="1868392" y="320035"/>
                </a:cubicBezTo>
                <a:cubicBezTo>
                  <a:pt x="1664147" y="324261"/>
                  <a:pt x="1481631" y="298148"/>
                  <a:pt x="1299751" y="320035"/>
                </a:cubicBezTo>
                <a:cubicBezTo>
                  <a:pt x="1117871" y="341922"/>
                  <a:pt x="382234" y="336039"/>
                  <a:pt x="0" y="320035"/>
                </a:cubicBezTo>
                <a:cubicBezTo>
                  <a:pt x="-4387" y="198662"/>
                  <a:pt x="4774" y="126482"/>
                  <a:pt x="0" y="0"/>
                </a:cubicBezTo>
                <a:close/>
              </a:path>
              <a:path w="10831258" h="320035" stroke="0" extrusionOk="0">
                <a:moveTo>
                  <a:pt x="0" y="0"/>
                </a:moveTo>
                <a:cubicBezTo>
                  <a:pt x="106811" y="346"/>
                  <a:pt x="325886" y="19604"/>
                  <a:pt x="460328" y="0"/>
                </a:cubicBezTo>
                <a:cubicBezTo>
                  <a:pt x="594770" y="-19604"/>
                  <a:pt x="722378" y="15281"/>
                  <a:pt x="812344" y="0"/>
                </a:cubicBezTo>
                <a:cubicBezTo>
                  <a:pt x="902310" y="-15281"/>
                  <a:pt x="1251996" y="11612"/>
                  <a:pt x="1597611" y="0"/>
                </a:cubicBezTo>
                <a:cubicBezTo>
                  <a:pt x="1943226" y="-11612"/>
                  <a:pt x="2191102" y="5849"/>
                  <a:pt x="2382877" y="0"/>
                </a:cubicBezTo>
                <a:cubicBezTo>
                  <a:pt x="2574652" y="-5849"/>
                  <a:pt x="2655244" y="-13253"/>
                  <a:pt x="2734893" y="0"/>
                </a:cubicBezTo>
                <a:cubicBezTo>
                  <a:pt x="2814542" y="13253"/>
                  <a:pt x="3259422" y="22879"/>
                  <a:pt x="3520159" y="0"/>
                </a:cubicBezTo>
                <a:cubicBezTo>
                  <a:pt x="3780896" y="-22879"/>
                  <a:pt x="3952370" y="26373"/>
                  <a:pt x="4197112" y="0"/>
                </a:cubicBezTo>
                <a:cubicBezTo>
                  <a:pt x="4441854" y="-26373"/>
                  <a:pt x="4789802" y="-38479"/>
                  <a:pt x="4982379" y="0"/>
                </a:cubicBezTo>
                <a:cubicBezTo>
                  <a:pt x="5174956" y="38479"/>
                  <a:pt x="5381687" y="-9306"/>
                  <a:pt x="5767645" y="0"/>
                </a:cubicBezTo>
                <a:cubicBezTo>
                  <a:pt x="6153603" y="9306"/>
                  <a:pt x="6338965" y="5595"/>
                  <a:pt x="6552911" y="0"/>
                </a:cubicBezTo>
                <a:cubicBezTo>
                  <a:pt x="6766857" y="-5595"/>
                  <a:pt x="7081098" y="-22103"/>
                  <a:pt x="7446490" y="0"/>
                </a:cubicBezTo>
                <a:cubicBezTo>
                  <a:pt x="7811882" y="22103"/>
                  <a:pt x="7786766" y="-10833"/>
                  <a:pt x="7906818" y="0"/>
                </a:cubicBezTo>
                <a:cubicBezTo>
                  <a:pt x="8026870" y="10833"/>
                  <a:pt x="8347203" y="18341"/>
                  <a:pt x="8692085" y="0"/>
                </a:cubicBezTo>
                <a:cubicBezTo>
                  <a:pt x="9036967" y="-18341"/>
                  <a:pt x="9227503" y="-6336"/>
                  <a:pt x="9369038" y="0"/>
                </a:cubicBezTo>
                <a:cubicBezTo>
                  <a:pt x="9510573" y="6336"/>
                  <a:pt x="9746702" y="-18609"/>
                  <a:pt x="9937679" y="0"/>
                </a:cubicBezTo>
                <a:cubicBezTo>
                  <a:pt x="10128656" y="18609"/>
                  <a:pt x="10461292" y="-31748"/>
                  <a:pt x="10831258" y="0"/>
                </a:cubicBezTo>
                <a:cubicBezTo>
                  <a:pt x="10824541" y="86398"/>
                  <a:pt x="10834369" y="179571"/>
                  <a:pt x="10831258" y="320035"/>
                </a:cubicBezTo>
                <a:cubicBezTo>
                  <a:pt x="10749904" y="318410"/>
                  <a:pt x="10645775" y="304070"/>
                  <a:pt x="10479242" y="320035"/>
                </a:cubicBezTo>
                <a:cubicBezTo>
                  <a:pt x="10312709" y="336000"/>
                  <a:pt x="10044034" y="344568"/>
                  <a:pt x="9802288" y="320035"/>
                </a:cubicBezTo>
                <a:cubicBezTo>
                  <a:pt x="9560542" y="295502"/>
                  <a:pt x="9217159" y="313271"/>
                  <a:pt x="9017022" y="320035"/>
                </a:cubicBezTo>
                <a:cubicBezTo>
                  <a:pt x="8816885" y="326799"/>
                  <a:pt x="8762866" y="334533"/>
                  <a:pt x="8665006" y="320035"/>
                </a:cubicBezTo>
                <a:cubicBezTo>
                  <a:pt x="8567146" y="305537"/>
                  <a:pt x="8278171" y="334813"/>
                  <a:pt x="8096365" y="320035"/>
                </a:cubicBezTo>
                <a:cubicBezTo>
                  <a:pt x="7914559" y="305257"/>
                  <a:pt x="7388383" y="297134"/>
                  <a:pt x="7202787" y="320035"/>
                </a:cubicBezTo>
                <a:cubicBezTo>
                  <a:pt x="7017191" y="342936"/>
                  <a:pt x="6612257" y="358328"/>
                  <a:pt x="6417520" y="320035"/>
                </a:cubicBezTo>
                <a:cubicBezTo>
                  <a:pt x="6222783" y="281742"/>
                  <a:pt x="5947831" y="294531"/>
                  <a:pt x="5740567" y="320035"/>
                </a:cubicBezTo>
                <a:cubicBezTo>
                  <a:pt x="5533303" y="345539"/>
                  <a:pt x="5246563" y="318599"/>
                  <a:pt x="4955301" y="320035"/>
                </a:cubicBezTo>
                <a:cubicBezTo>
                  <a:pt x="4664039" y="321471"/>
                  <a:pt x="4513380" y="301485"/>
                  <a:pt x="4386659" y="320035"/>
                </a:cubicBezTo>
                <a:cubicBezTo>
                  <a:pt x="4259938" y="338585"/>
                  <a:pt x="3719842" y="312703"/>
                  <a:pt x="3493081" y="320035"/>
                </a:cubicBezTo>
                <a:cubicBezTo>
                  <a:pt x="3266320" y="327367"/>
                  <a:pt x="3158983" y="304010"/>
                  <a:pt x="2924440" y="320035"/>
                </a:cubicBezTo>
                <a:cubicBezTo>
                  <a:pt x="2689897" y="336060"/>
                  <a:pt x="2647285" y="332500"/>
                  <a:pt x="2572424" y="320035"/>
                </a:cubicBezTo>
                <a:cubicBezTo>
                  <a:pt x="2497563" y="307570"/>
                  <a:pt x="2283988" y="346578"/>
                  <a:pt x="2003783" y="320035"/>
                </a:cubicBezTo>
                <a:cubicBezTo>
                  <a:pt x="1723578" y="293492"/>
                  <a:pt x="1538103" y="328023"/>
                  <a:pt x="1218517" y="320035"/>
                </a:cubicBezTo>
                <a:cubicBezTo>
                  <a:pt x="898931" y="312047"/>
                  <a:pt x="931378" y="331435"/>
                  <a:pt x="758188" y="320035"/>
                </a:cubicBezTo>
                <a:cubicBezTo>
                  <a:pt x="584998" y="308635"/>
                  <a:pt x="378504" y="344400"/>
                  <a:pt x="0" y="320035"/>
                </a:cubicBezTo>
                <a:cubicBezTo>
                  <a:pt x="-6685" y="242034"/>
                  <a:pt x="1397" y="91217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  <a:extLst>
              <a:ext uri="{C807C97D-BFC1-408E-A445-0C87EB9F89A2}">
                <ask:lineSketchStyleProps xmlns:ask="http://schemas.microsoft.com/office/drawing/2018/sketchyshapes" sd="191035246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004" rIns="32004" rtlCol="0" anchor="ctr"/>
          <a:lstStyle/>
          <a:p>
            <a:pPr algn="ctr"/>
            <a:endParaRPr lang="de-DE" sz="1422" b="1" i="1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17" name="Rechteck 116">
            <a:extLst>
              <a:ext uri="{FF2B5EF4-FFF2-40B4-BE49-F238E27FC236}">
                <a16:creationId xmlns:a16="http://schemas.microsoft.com/office/drawing/2014/main" id="{DCED1612-4CA4-4956-B939-D6AF8497D1BD}"/>
              </a:ext>
            </a:extLst>
          </p:cNvPr>
          <p:cNvSpPr/>
          <p:nvPr/>
        </p:nvSpPr>
        <p:spPr>
          <a:xfrm>
            <a:off x="853093" y="1371272"/>
            <a:ext cx="384042" cy="6527418"/>
          </a:xfrm>
          <a:custGeom>
            <a:avLst/>
            <a:gdLst>
              <a:gd name="connsiteX0" fmla="*/ 0 w 384042"/>
              <a:gd name="connsiteY0" fmla="*/ 0 h 6527418"/>
              <a:gd name="connsiteX1" fmla="*/ 384042 w 384042"/>
              <a:gd name="connsiteY1" fmla="*/ 0 h 6527418"/>
              <a:gd name="connsiteX2" fmla="*/ 384042 w 384042"/>
              <a:gd name="connsiteY2" fmla="*/ 783290 h 6527418"/>
              <a:gd name="connsiteX3" fmla="*/ 384042 w 384042"/>
              <a:gd name="connsiteY3" fmla="*/ 1305484 h 6527418"/>
              <a:gd name="connsiteX4" fmla="*/ 384042 w 384042"/>
              <a:gd name="connsiteY4" fmla="*/ 1892951 h 6527418"/>
              <a:gd name="connsiteX5" fmla="*/ 384042 w 384042"/>
              <a:gd name="connsiteY5" fmla="*/ 2610967 h 6527418"/>
              <a:gd name="connsiteX6" fmla="*/ 384042 w 384042"/>
              <a:gd name="connsiteY6" fmla="*/ 3133161 h 6527418"/>
              <a:gd name="connsiteX7" fmla="*/ 384042 w 384042"/>
              <a:gd name="connsiteY7" fmla="*/ 3720628 h 6527418"/>
              <a:gd name="connsiteX8" fmla="*/ 384042 w 384042"/>
              <a:gd name="connsiteY8" fmla="*/ 4308096 h 6527418"/>
              <a:gd name="connsiteX9" fmla="*/ 384042 w 384042"/>
              <a:gd name="connsiteY9" fmla="*/ 4765015 h 6527418"/>
              <a:gd name="connsiteX10" fmla="*/ 384042 w 384042"/>
              <a:gd name="connsiteY10" fmla="*/ 5221934 h 6527418"/>
              <a:gd name="connsiteX11" fmla="*/ 384042 w 384042"/>
              <a:gd name="connsiteY11" fmla="*/ 5744128 h 6527418"/>
              <a:gd name="connsiteX12" fmla="*/ 384042 w 384042"/>
              <a:gd name="connsiteY12" fmla="*/ 6527418 h 6527418"/>
              <a:gd name="connsiteX13" fmla="*/ 0 w 384042"/>
              <a:gd name="connsiteY13" fmla="*/ 6527418 h 6527418"/>
              <a:gd name="connsiteX14" fmla="*/ 0 w 384042"/>
              <a:gd name="connsiteY14" fmla="*/ 6070499 h 6527418"/>
              <a:gd name="connsiteX15" fmla="*/ 0 w 384042"/>
              <a:gd name="connsiteY15" fmla="*/ 5613579 h 6527418"/>
              <a:gd name="connsiteX16" fmla="*/ 0 w 384042"/>
              <a:gd name="connsiteY16" fmla="*/ 5091386 h 6527418"/>
              <a:gd name="connsiteX17" fmla="*/ 0 w 384042"/>
              <a:gd name="connsiteY17" fmla="*/ 4438644 h 6527418"/>
              <a:gd name="connsiteX18" fmla="*/ 0 w 384042"/>
              <a:gd name="connsiteY18" fmla="*/ 3785902 h 6527418"/>
              <a:gd name="connsiteX19" fmla="*/ 0 w 384042"/>
              <a:gd name="connsiteY19" fmla="*/ 3067886 h 6527418"/>
              <a:gd name="connsiteX20" fmla="*/ 0 w 384042"/>
              <a:gd name="connsiteY20" fmla="*/ 2610967 h 6527418"/>
              <a:gd name="connsiteX21" fmla="*/ 0 w 384042"/>
              <a:gd name="connsiteY21" fmla="*/ 2023500 h 6527418"/>
              <a:gd name="connsiteX22" fmla="*/ 0 w 384042"/>
              <a:gd name="connsiteY22" fmla="*/ 1305484 h 6527418"/>
              <a:gd name="connsiteX23" fmla="*/ 0 w 384042"/>
              <a:gd name="connsiteY23" fmla="*/ 783290 h 6527418"/>
              <a:gd name="connsiteX24" fmla="*/ 0 w 384042"/>
              <a:gd name="connsiteY24" fmla="*/ 0 h 6527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84042" h="6527418" fill="none" extrusionOk="0">
                <a:moveTo>
                  <a:pt x="0" y="0"/>
                </a:moveTo>
                <a:cubicBezTo>
                  <a:pt x="174721" y="14348"/>
                  <a:pt x="226686" y="-14579"/>
                  <a:pt x="384042" y="0"/>
                </a:cubicBezTo>
                <a:cubicBezTo>
                  <a:pt x="384015" y="183143"/>
                  <a:pt x="408834" y="473625"/>
                  <a:pt x="384042" y="783290"/>
                </a:cubicBezTo>
                <a:cubicBezTo>
                  <a:pt x="359251" y="1092955"/>
                  <a:pt x="387807" y="1116335"/>
                  <a:pt x="384042" y="1305484"/>
                </a:cubicBezTo>
                <a:cubicBezTo>
                  <a:pt x="380277" y="1494633"/>
                  <a:pt x="393757" y="1709830"/>
                  <a:pt x="384042" y="1892951"/>
                </a:cubicBezTo>
                <a:cubicBezTo>
                  <a:pt x="374327" y="2076072"/>
                  <a:pt x="373352" y="2296295"/>
                  <a:pt x="384042" y="2610967"/>
                </a:cubicBezTo>
                <a:cubicBezTo>
                  <a:pt x="394732" y="2925639"/>
                  <a:pt x="374438" y="2889540"/>
                  <a:pt x="384042" y="3133161"/>
                </a:cubicBezTo>
                <a:cubicBezTo>
                  <a:pt x="393646" y="3376782"/>
                  <a:pt x="373629" y="3499058"/>
                  <a:pt x="384042" y="3720628"/>
                </a:cubicBezTo>
                <a:cubicBezTo>
                  <a:pt x="394455" y="3942198"/>
                  <a:pt x="413255" y="4095050"/>
                  <a:pt x="384042" y="4308096"/>
                </a:cubicBezTo>
                <a:cubicBezTo>
                  <a:pt x="354829" y="4521142"/>
                  <a:pt x="364718" y="4614754"/>
                  <a:pt x="384042" y="4765015"/>
                </a:cubicBezTo>
                <a:cubicBezTo>
                  <a:pt x="403366" y="4915276"/>
                  <a:pt x="374112" y="5097392"/>
                  <a:pt x="384042" y="5221934"/>
                </a:cubicBezTo>
                <a:cubicBezTo>
                  <a:pt x="393972" y="5346476"/>
                  <a:pt x="396154" y="5582130"/>
                  <a:pt x="384042" y="5744128"/>
                </a:cubicBezTo>
                <a:cubicBezTo>
                  <a:pt x="371930" y="5906126"/>
                  <a:pt x="371003" y="6354918"/>
                  <a:pt x="384042" y="6527418"/>
                </a:cubicBezTo>
                <a:cubicBezTo>
                  <a:pt x="260782" y="6534844"/>
                  <a:pt x="145785" y="6511851"/>
                  <a:pt x="0" y="6527418"/>
                </a:cubicBezTo>
                <a:cubicBezTo>
                  <a:pt x="-12035" y="6412514"/>
                  <a:pt x="13692" y="6296462"/>
                  <a:pt x="0" y="6070499"/>
                </a:cubicBezTo>
                <a:cubicBezTo>
                  <a:pt x="-13692" y="5844536"/>
                  <a:pt x="4635" y="5719110"/>
                  <a:pt x="0" y="5613579"/>
                </a:cubicBezTo>
                <a:cubicBezTo>
                  <a:pt x="-4635" y="5508048"/>
                  <a:pt x="-20642" y="5276851"/>
                  <a:pt x="0" y="5091386"/>
                </a:cubicBezTo>
                <a:cubicBezTo>
                  <a:pt x="20642" y="4905921"/>
                  <a:pt x="22584" y="4571477"/>
                  <a:pt x="0" y="4438644"/>
                </a:cubicBezTo>
                <a:cubicBezTo>
                  <a:pt x="-22584" y="4305811"/>
                  <a:pt x="2689" y="4090768"/>
                  <a:pt x="0" y="3785902"/>
                </a:cubicBezTo>
                <a:cubicBezTo>
                  <a:pt x="-2689" y="3481036"/>
                  <a:pt x="22087" y="3419075"/>
                  <a:pt x="0" y="3067886"/>
                </a:cubicBezTo>
                <a:cubicBezTo>
                  <a:pt x="-22087" y="2716697"/>
                  <a:pt x="8711" y="2838319"/>
                  <a:pt x="0" y="2610967"/>
                </a:cubicBezTo>
                <a:cubicBezTo>
                  <a:pt x="-8711" y="2383615"/>
                  <a:pt x="4993" y="2244730"/>
                  <a:pt x="0" y="2023500"/>
                </a:cubicBezTo>
                <a:cubicBezTo>
                  <a:pt x="-4993" y="1802270"/>
                  <a:pt x="376" y="1660695"/>
                  <a:pt x="0" y="1305484"/>
                </a:cubicBezTo>
                <a:cubicBezTo>
                  <a:pt x="-376" y="950273"/>
                  <a:pt x="-10305" y="889376"/>
                  <a:pt x="0" y="783290"/>
                </a:cubicBezTo>
                <a:cubicBezTo>
                  <a:pt x="10305" y="677204"/>
                  <a:pt x="-14437" y="341475"/>
                  <a:pt x="0" y="0"/>
                </a:cubicBezTo>
                <a:close/>
              </a:path>
              <a:path w="384042" h="6527418" stroke="0" extrusionOk="0">
                <a:moveTo>
                  <a:pt x="0" y="0"/>
                </a:moveTo>
                <a:cubicBezTo>
                  <a:pt x="95011" y="-8057"/>
                  <a:pt x="301248" y="8133"/>
                  <a:pt x="384042" y="0"/>
                </a:cubicBezTo>
                <a:cubicBezTo>
                  <a:pt x="352709" y="248282"/>
                  <a:pt x="384060" y="354845"/>
                  <a:pt x="384042" y="652742"/>
                </a:cubicBezTo>
                <a:cubicBezTo>
                  <a:pt x="384024" y="950639"/>
                  <a:pt x="410572" y="1102305"/>
                  <a:pt x="384042" y="1305484"/>
                </a:cubicBezTo>
                <a:cubicBezTo>
                  <a:pt x="357512" y="1508663"/>
                  <a:pt x="411579" y="1690436"/>
                  <a:pt x="384042" y="2023500"/>
                </a:cubicBezTo>
                <a:cubicBezTo>
                  <a:pt x="356505" y="2356564"/>
                  <a:pt x="394227" y="2342948"/>
                  <a:pt x="384042" y="2610967"/>
                </a:cubicBezTo>
                <a:cubicBezTo>
                  <a:pt x="373857" y="2878986"/>
                  <a:pt x="379956" y="3061055"/>
                  <a:pt x="384042" y="3394257"/>
                </a:cubicBezTo>
                <a:cubicBezTo>
                  <a:pt x="388129" y="3727459"/>
                  <a:pt x="348163" y="3812216"/>
                  <a:pt x="384042" y="4177548"/>
                </a:cubicBezTo>
                <a:cubicBezTo>
                  <a:pt x="419921" y="4542880"/>
                  <a:pt x="355850" y="4539623"/>
                  <a:pt x="384042" y="4895564"/>
                </a:cubicBezTo>
                <a:cubicBezTo>
                  <a:pt x="412234" y="5251505"/>
                  <a:pt x="374475" y="5251934"/>
                  <a:pt x="384042" y="5352483"/>
                </a:cubicBezTo>
                <a:cubicBezTo>
                  <a:pt x="393609" y="5453032"/>
                  <a:pt x="388769" y="5590083"/>
                  <a:pt x="384042" y="5809402"/>
                </a:cubicBezTo>
                <a:cubicBezTo>
                  <a:pt x="379315" y="6028721"/>
                  <a:pt x="389238" y="6320211"/>
                  <a:pt x="384042" y="6527418"/>
                </a:cubicBezTo>
                <a:cubicBezTo>
                  <a:pt x="280745" y="6545708"/>
                  <a:pt x="123984" y="6543001"/>
                  <a:pt x="0" y="6527418"/>
                </a:cubicBezTo>
                <a:cubicBezTo>
                  <a:pt x="-16721" y="6314919"/>
                  <a:pt x="15110" y="6220745"/>
                  <a:pt x="0" y="6005225"/>
                </a:cubicBezTo>
                <a:cubicBezTo>
                  <a:pt x="-15110" y="5789705"/>
                  <a:pt x="-4279" y="5753964"/>
                  <a:pt x="0" y="5548305"/>
                </a:cubicBezTo>
                <a:cubicBezTo>
                  <a:pt x="4279" y="5342646"/>
                  <a:pt x="-30745" y="5050633"/>
                  <a:pt x="0" y="4895564"/>
                </a:cubicBezTo>
                <a:cubicBezTo>
                  <a:pt x="30745" y="4740495"/>
                  <a:pt x="-23489" y="4459186"/>
                  <a:pt x="0" y="4308096"/>
                </a:cubicBezTo>
                <a:cubicBezTo>
                  <a:pt x="23489" y="4157006"/>
                  <a:pt x="-7421" y="3914694"/>
                  <a:pt x="0" y="3524806"/>
                </a:cubicBezTo>
                <a:cubicBezTo>
                  <a:pt x="7421" y="3134918"/>
                  <a:pt x="13304" y="3058670"/>
                  <a:pt x="0" y="2872064"/>
                </a:cubicBezTo>
                <a:cubicBezTo>
                  <a:pt x="-13304" y="2685458"/>
                  <a:pt x="15703" y="2585285"/>
                  <a:pt x="0" y="2415145"/>
                </a:cubicBezTo>
                <a:cubicBezTo>
                  <a:pt x="-15703" y="2245005"/>
                  <a:pt x="-35177" y="2021654"/>
                  <a:pt x="0" y="1631854"/>
                </a:cubicBezTo>
                <a:cubicBezTo>
                  <a:pt x="35177" y="1242054"/>
                  <a:pt x="11639" y="1379968"/>
                  <a:pt x="0" y="1174935"/>
                </a:cubicBezTo>
                <a:cubicBezTo>
                  <a:pt x="-11639" y="969902"/>
                  <a:pt x="10817" y="238836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  <a:extLst>
              <a:ext uri="{C807C97D-BFC1-408E-A445-0C87EB9F89A2}">
                <ask:lineSketchStyleProps xmlns:ask="http://schemas.microsoft.com/office/drawing/2018/sketchyshapes" sd="328675510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004" rIns="32004" rtlCol="0" anchor="ctr"/>
          <a:lstStyle/>
          <a:p>
            <a:pPr algn="ctr"/>
            <a:endParaRPr lang="de-DE" sz="1422" b="1" i="1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E0B982EB-C5CC-45D0-AEEA-A235E8FE9A5F}"/>
              </a:ext>
            </a:extLst>
          </p:cNvPr>
          <p:cNvSpPr/>
          <p:nvPr/>
        </p:nvSpPr>
        <p:spPr>
          <a:xfrm>
            <a:off x="380968" y="516931"/>
            <a:ext cx="11750521" cy="8378603"/>
          </a:xfrm>
          <a:custGeom>
            <a:avLst/>
            <a:gdLst>
              <a:gd name="connsiteX0" fmla="*/ 0 w 11750521"/>
              <a:gd name="connsiteY0" fmla="*/ 0 h 8378603"/>
              <a:gd name="connsiteX1" fmla="*/ 0 w 11750521"/>
              <a:gd name="connsiteY1" fmla="*/ 0 h 8378603"/>
              <a:gd name="connsiteX2" fmla="*/ 456197 w 11750521"/>
              <a:gd name="connsiteY2" fmla="*/ 0 h 8378603"/>
              <a:gd name="connsiteX3" fmla="*/ 1382414 w 11750521"/>
              <a:gd name="connsiteY3" fmla="*/ 0 h 8378603"/>
              <a:gd name="connsiteX4" fmla="*/ 1721106 w 11750521"/>
              <a:gd name="connsiteY4" fmla="*/ 0 h 8378603"/>
              <a:gd name="connsiteX5" fmla="*/ 2059797 w 11750521"/>
              <a:gd name="connsiteY5" fmla="*/ 0 h 8378603"/>
              <a:gd name="connsiteX6" fmla="*/ 2398489 w 11750521"/>
              <a:gd name="connsiteY6" fmla="*/ 0 h 8378603"/>
              <a:gd name="connsiteX7" fmla="*/ 2972191 w 11750521"/>
              <a:gd name="connsiteY7" fmla="*/ 0 h 8378603"/>
              <a:gd name="connsiteX8" fmla="*/ 3780903 w 11750521"/>
              <a:gd name="connsiteY8" fmla="*/ 0 h 8378603"/>
              <a:gd name="connsiteX9" fmla="*/ 4707120 w 11750521"/>
              <a:gd name="connsiteY9" fmla="*/ 0 h 8378603"/>
              <a:gd name="connsiteX10" fmla="*/ 5398328 w 11750521"/>
              <a:gd name="connsiteY10" fmla="*/ 0 h 8378603"/>
              <a:gd name="connsiteX11" fmla="*/ 5737019 w 11750521"/>
              <a:gd name="connsiteY11" fmla="*/ 0 h 8378603"/>
              <a:gd name="connsiteX12" fmla="*/ 6193216 w 11750521"/>
              <a:gd name="connsiteY12" fmla="*/ 0 h 8378603"/>
              <a:gd name="connsiteX13" fmla="*/ 6766918 w 11750521"/>
              <a:gd name="connsiteY13" fmla="*/ 0 h 8378603"/>
              <a:gd name="connsiteX14" fmla="*/ 7575630 w 11750521"/>
              <a:gd name="connsiteY14" fmla="*/ 0 h 8378603"/>
              <a:gd name="connsiteX15" fmla="*/ 7914321 w 11750521"/>
              <a:gd name="connsiteY15" fmla="*/ 0 h 8378603"/>
              <a:gd name="connsiteX16" fmla="*/ 8723034 w 11750521"/>
              <a:gd name="connsiteY16" fmla="*/ 0 h 8378603"/>
              <a:gd name="connsiteX17" fmla="*/ 9649251 w 11750521"/>
              <a:gd name="connsiteY17" fmla="*/ 0 h 8378603"/>
              <a:gd name="connsiteX18" fmla="*/ 9987943 w 11750521"/>
              <a:gd name="connsiteY18" fmla="*/ 0 h 8378603"/>
              <a:gd name="connsiteX19" fmla="*/ 10796655 w 11750521"/>
              <a:gd name="connsiteY19" fmla="*/ 0 h 8378603"/>
              <a:gd name="connsiteX20" fmla="*/ 11750521 w 11750521"/>
              <a:gd name="connsiteY20" fmla="*/ 0 h 8378603"/>
              <a:gd name="connsiteX21" fmla="*/ 11750521 w 11750521"/>
              <a:gd name="connsiteY21" fmla="*/ 0 h 8378603"/>
              <a:gd name="connsiteX22" fmla="*/ 11750521 w 11750521"/>
              <a:gd name="connsiteY22" fmla="*/ 782003 h 8378603"/>
              <a:gd name="connsiteX23" fmla="*/ 11750521 w 11750521"/>
              <a:gd name="connsiteY23" fmla="*/ 1480220 h 8378603"/>
              <a:gd name="connsiteX24" fmla="*/ 11750521 w 11750521"/>
              <a:gd name="connsiteY24" fmla="*/ 2094651 h 8378603"/>
              <a:gd name="connsiteX25" fmla="*/ 11750521 w 11750521"/>
              <a:gd name="connsiteY25" fmla="*/ 2625296 h 8378603"/>
              <a:gd name="connsiteX26" fmla="*/ 11750521 w 11750521"/>
              <a:gd name="connsiteY26" fmla="*/ 3407299 h 8378603"/>
              <a:gd name="connsiteX27" fmla="*/ 11750521 w 11750521"/>
              <a:gd name="connsiteY27" fmla="*/ 4189301 h 8378603"/>
              <a:gd name="connsiteX28" fmla="*/ 11750521 w 11750521"/>
              <a:gd name="connsiteY28" fmla="*/ 4971304 h 8378603"/>
              <a:gd name="connsiteX29" fmla="*/ 11750521 w 11750521"/>
              <a:gd name="connsiteY29" fmla="*/ 5418163 h 8378603"/>
              <a:gd name="connsiteX30" fmla="*/ 11750521 w 11750521"/>
              <a:gd name="connsiteY30" fmla="*/ 6032594 h 8378603"/>
              <a:gd name="connsiteX31" fmla="*/ 11750521 w 11750521"/>
              <a:gd name="connsiteY31" fmla="*/ 6479453 h 8378603"/>
              <a:gd name="connsiteX32" fmla="*/ 11750521 w 11750521"/>
              <a:gd name="connsiteY32" fmla="*/ 7345242 h 8378603"/>
              <a:gd name="connsiteX33" fmla="*/ 11750521 w 11750521"/>
              <a:gd name="connsiteY33" fmla="*/ 8378603 h 8378603"/>
              <a:gd name="connsiteX34" fmla="*/ 11750521 w 11750521"/>
              <a:gd name="connsiteY34" fmla="*/ 8378603 h 8378603"/>
              <a:gd name="connsiteX35" fmla="*/ 11294324 w 11750521"/>
              <a:gd name="connsiteY35" fmla="*/ 8378603 h 8378603"/>
              <a:gd name="connsiteX36" fmla="*/ 10485612 w 11750521"/>
              <a:gd name="connsiteY36" fmla="*/ 8378603 h 8378603"/>
              <a:gd name="connsiteX37" fmla="*/ 9911910 w 11750521"/>
              <a:gd name="connsiteY37" fmla="*/ 8378603 h 8378603"/>
              <a:gd name="connsiteX38" fmla="*/ 9573219 w 11750521"/>
              <a:gd name="connsiteY38" fmla="*/ 8378603 h 8378603"/>
              <a:gd name="connsiteX39" fmla="*/ 8882011 w 11750521"/>
              <a:gd name="connsiteY39" fmla="*/ 8378603 h 8378603"/>
              <a:gd name="connsiteX40" fmla="*/ 8190804 w 11750521"/>
              <a:gd name="connsiteY40" fmla="*/ 8378603 h 8378603"/>
              <a:gd name="connsiteX41" fmla="*/ 7264587 w 11750521"/>
              <a:gd name="connsiteY41" fmla="*/ 8378603 h 8378603"/>
              <a:gd name="connsiteX42" fmla="*/ 6690885 w 11750521"/>
              <a:gd name="connsiteY42" fmla="*/ 8378603 h 8378603"/>
              <a:gd name="connsiteX43" fmla="*/ 5999678 w 11750521"/>
              <a:gd name="connsiteY43" fmla="*/ 8378603 h 8378603"/>
              <a:gd name="connsiteX44" fmla="*/ 5073460 w 11750521"/>
              <a:gd name="connsiteY44" fmla="*/ 8378603 h 8378603"/>
              <a:gd name="connsiteX45" fmla="*/ 4147243 w 11750521"/>
              <a:gd name="connsiteY45" fmla="*/ 8378603 h 8378603"/>
              <a:gd name="connsiteX46" fmla="*/ 3221025 w 11750521"/>
              <a:gd name="connsiteY46" fmla="*/ 8378603 h 8378603"/>
              <a:gd name="connsiteX47" fmla="*/ 2764828 w 11750521"/>
              <a:gd name="connsiteY47" fmla="*/ 8378603 h 8378603"/>
              <a:gd name="connsiteX48" fmla="*/ 1956116 w 11750521"/>
              <a:gd name="connsiteY48" fmla="*/ 8378603 h 8378603"/>
              <a:gd name="connsiteX49" fmla="*/ 1029899 w 11750521"/>
              <a:gd name="connsiteY49" fmla="*/ 8378603 h 8378603"/>
              <a:gd name="connsiteX50" fmla="*/ 0 w 11750521"/>
              <a:gd name="connsiteY50" fmla="*/ 8378603 h 8378603"/>
              <a:gd name="connsiteX51" fmla="*/ 0 w 11750521"/>
              <a:gd name="connsiteY51" fmla="*/ 8378603 h 8378603"/>
              <a:gd name="connsiteX52" fmla="*/ 0 w 11750521"/>
              <a:gd name="connsiteY52" fmla="*/ 7596600 h 8378603"/>
              <a:gd name="connsiteX53" fmla="*/ 0 w 11750521"/>
              <a:gd name="connsiteY53" fmla="*/ 6730811 h 8378603"/>
              <a:gd name="connsiteX54" fmla="*/ 0 w 11750521"/>
              <a:gd name="connsiteY54" fmla="*/ 6116380 h 8378603"/>
              <a:gd name="connsiteX55" fmla="*/ 0 w 11750521"/>
              <a:gd name="connsiteY55" fmla="*/ 5418163 h 8378603"/>
              <a:gd name="connsiteX56" fmla="*/ 0 w 11750521"/>
              <a:gd name="connsiteY56" fmla="*/ 4887518 h 8378603"/>
              <a:gd name="connsiteX57" fmla="*/ 0 w 11750521"/>
              <a:gd name="connsiteY57" fmla="*/ 4189302 h 8378603"/>
              <a:gd name="connsiteX58" fmla="*/ 0 w 11750521"/>
              <a:gd name="connsiteY58" fmla="*/ 3574871 h 8378603"/>
              <a:gd name="connsiteX59" fmla="*/ 0 w 11750521"/>
              <a:gd name="connsiteY59" fmla="*/ 2960440 h 8378603"/>
              <a:gd name="connsiteX60" fmla="*/ 0 w 11750521"/>
              <a:gd name="connsiteY60" fmla="*/ 2429795 h 8378603"/>
              <a:gd name="connsiteX61" fmla="*/ 0 w 11750521"/>
              <a:gd name="connsiteY61" fmla="*/ 1982936 h 8378603"/>
              <a:gd name="connsiteX62" fmla="*/ 0 w 11750521"/>
              <a:gd name="connsiteY62" fmla="*/ 1536077 h 8378603"/>
              <a:gd name="connsiteX63" fmla="*/ 0 w 11750521"/>
              <a:gd name="connsiteY63" fmla="*/ 1089218 h 8378603"/>
              <a:gd name="connsiteX64" fmla="*/ 0 w 11750521"/>
              <a:gd name="connsiteY64" fmla="*/ 0 h 8378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11750521" h="8378603" extrusionOk="0">
                <a:moveTo>
                  <a:pt x="0" y="0"/>
                </a:moveTo>
                <a:lnTo>
                  <a:pt x="0" y="0"/>
                </a:lnTo>
                <a:cubicBezTo>
                  <a:pt x="136496" y="-10879"/>
                  <a:pt x="320402" y="4571"/>
                  <a:pt x="456197" y="0"/>
                </a:cubicBezTo>
                <a:cubicBezTo>
                  <a:pt x="591992" y="-4571"/>
                  <a:pt x="1035387" y="41946"/>
                  <a:pt x="1382414" y="0"/>
                </a:cubicBezTo>
                <a:cubicBezTo>
                  <a:pt x="1729441" y="-41946"/>
                  <a:pt x="1558643" y="-4846"/>
                  <a:pt x="1721106" y="0"/>
                </a:cubicBezTo>
                <a:cubicBezTo>
                  <a:pt x="1883569" y="4846"/>
                  <a:pt x="1927403" y="-10366"/>
                  <a:pt x="2059797" y="0"/>
                </a:cubicBezTo>
                <a:cubicBezTo>
                  <a:pt x="2192191" y="10366"/>
                  <a:pt x="2278485" y="-4057"/>
                  <a:pt x="2398489" y="0"/>
                </a:cubicBezTo>
                <a:cubicBezTo>
                  <a:pt x="2518493" y="4057"/>
                  <a:pt x="2735103" y="-16405"/>
                  <a:pt x="2972191" y="0"/>
                </a:cubicBezTo>
                <a:cubicBezTo>
                  <a:pt x="3209279" y="16405"/>
                  <a:pt x="3395876" y="32879"/>
                  <a:pt x="3780903" y="0"/>
                </a:cubicBezTo>
                <a:cubicBezTo>
                  <a:pt x="4165930" y="-32879"/>
                  <a:pt x="4398038" y="-2810"/>
                  <a:pt x="4707120" y="0"/>
                </a:cubicBezTo>
                <a:cubicBezTo>
                  <a:pt x="5016202" y="2810"/>
                  <a:pt x="5223484" y="13742"/>
                  <a:pt x="5398328" y="0"/>
                </a:cubicBezTo>
                <a:cubicBezTo>
                  <a:pt x="5573172" y="-13742"/>
                  <a:pt x="5625975" y="-1166"/>
                  <a:pt x="5737019" y="0"/>
                </a:cubicBezTo>
                <a:cubicBezTo>
                  <a:pt x="5848063" y="1166"/>
                  <a:pt x="6033078" y="-5556"/>
                  <a:pt x="6193216" y="0"/>
                </a:cubicBezTo>
                <a:cubicBezTo>
                  <a:pt x="6353354" y="5556"/>
                  <a:pt x="6534032" y="-18092"/>
                  <a:pt x="6766918" y="0"/>
                </a:cubicBezTo>
                <a:cubicBezTo>
                  <a:pt x="6999804" y="18092"/>
                  <a:pt x="7361836" y="-39599"/>
                  <a:pt x="7575630" y="0"/>
                </a:cubicBezTo>
                <a:cubicBezTo>
                  <a:pt x="7789424" y="39599"/>
                  <a:pt x="7795453" y="12021"/>
                  <a:pt x="7914321" y="0"/>
                </a:cubicBezTo>
                <a:cubicBezTo>
                  <a:pt x="8033189" y="-12021"/>
                  <a:pt x="8425821" y="37378"/>
                  <a:pt x="8723034" y="0"/>
                </a:cubicBezTo>
                <a:cubicBezTo>
                  <a:pt x="9020247" y="-37378"/>
                  <a:pt x="9347397" y="29760"/>
                  <a:pt x="9649251" y="0"/>
                </a:cubicBezTo>
                <a:cubicBezTo>
                  <a:pt x="9951105" y="-29760"/>
                  <a:pt x="9894074" y="10138"/>
                  <a:pt x="9987943" y="0"/>
                </a:cubicBezTo>
                <a:cubicBezTo>
                  <a:pt x="10081812" y="-10138"/>
                  <a:pt x="10520943" y="-8316"/>
                  <a:pt x="10796655" y="0"/>
                </a:cubicBezTo>
                <a:cubicBezTo>
                  <a:pt x="11072367" y="8316"/>
                  <a:pt x="11524961" y="45520"/>
                  <a:pt x="11750521" y="0"/>
                </a:cubicBezTo>
                <a:lnTo>
                  <a:pt x="11750521" y="0"/>
                </a:lnTo>
                <a:cubicBezTo>
                  <a:pt x="11751516" y="243738"/>
                  <a:pt x="11784679" y="427694"/>
                  <a:pt x="11750521" y="782003"/>
                </a:cubicBezTo>
                <a:cubicBezTo>
                  <a:pt x="11716363" y="1136312"/>
                  <a:pt x="11757075" y="1296953"/>
                  <a:pt x="11750521" y="1480220"/>
                </a:cubicBezTo>
                <a:cubicBezTo>
                  <a:pt x="11743967" y="1663487"/>
                  <a:pt x="11764865" y="1920333"/>
                  <a:pt x="11750521" y="2094651"/>
                </a:cubicBezTo>
                <a:cubicBezTo>
                  <a:pt x="11736177" y="2268969"/>
                  <a:pt x="11757055" y="2435589"/>
                  <a:pt x="11750521" y="2625296"/>
                </a:cubicBezTo>
                <a:cubicBezTo>
                  <a:pt x="11743987" y="2815004"/>
                  <a:pt x="11714707" y="3031538"/>
                  <a:pt x="11750521" y="3407299"/>
                </a:cubicBezTo>
                <a:cubicBezTo>
                  <a:pt x="11786335" y="3783060"/>
                  <a:pt x="11744742" y="4014419"/>
                  <a:pt x="11750521" y="4189301"/>
                </a:cubicBezTo>
                <a:cubicBezTo>
                  <a:pt x="11756300" y="4364183"/>
                  <a:pt x="11731715" y="4679483"/>
                  <a:pt x="11750521" y="4971304"/>
                </a:cubicBezTo>
                <a:cubicBezTo>
                  <a:pt x="11769327" y="5263125"/>
                  <a:pt x="11730484" y="5283775"/>
                  <a:pt x="11750521" y="5418163"/>
                </a:cubicBezTo>
                <a:cubicBezTo>
                  <a:pt x="11770558" y="5552551"/>
                  <a:pt x="11753826" y="5838617"/>
                  <a:pt x="11750521" y="6032594"/>
                </a:cubicBezTo>
                <a:cubicBezTo>
                  <a:pt x="11747216" y="6226571"/>
                  <a:pt x="11744548" y="6347060"/>
                  <a:pt x="11750521" y="6479453"/>
                </a:cubicBezTo>
                <a:cubicBezTo>
                  <a:pt x="11756494" y="6611846"/>
                  <a:pt x="11724241" y="7156168"/>
                  <a:pt x="11750521" y="7345242"/>
                </a:cubicBezTo>
                <a:cubicBezTo>
                  <a:pt x="11776801" y="7534316"/>
                  <a:pt x="11751602" y="8003707"/>
                  <a:pt x="11750521" y="8378603"/>
                </a:cubicBezTo>
                <a:lnTo>
                  <a:pt x="11750521" y="8378603"/>
                </a:lnTo>
                <a:cubicBezTo>
                  <a:pt x="11648359" y="8385726"/>
                  <a:pt x="11405053" y="8383914"/>
                  <a:pt x="11294324" y="8378603"/>
                </a:cubicBezTo>
                <a:cubicBezTo>
                  <a:pt x="11183595" y="8373292"/>
                  <a:pt x="10816359" y="8403862"/>
                  <a:pt x="10485612" y="8378603"/>
                </a:cubicBezTo>
                <a:cubicBezTo>
                  <a:pt x="10154865" y="8353344"/>
                  <a:pt x="10036682" y="8406277"/>
                  <a:pt x="9911910" y="8378603"/>
                </a:cubicBezTo>
                <a:cubicBezTo>
                  <a:pt x="9787138" y="8350929"/>
                  <a:pt x="9676436" y="8367921"/>
                  <a:pt x="9573219" y="8378603"/>
                </a:cubicBezTo>
                <a:cubicBezTo>
                  <a:pt x="9470002" y="8389285"/>
                  <a:pt x="9114701" y="8410146"/>
                  <a:pt x="8882011" y="8378603"/>
                </a:cubicBezTo>
                <a:cubicBezTo>
                  <a:pt x="8649321" y="8347060"/>
                  <a:pt x="8396576" y="8412513"/>
                  <a:pt x="8190804" y="8378603"/>
                </a:cubicBezTo>
                <a:cubicBezTo>
                  <a:pt x="7985032" y="8344693"/>
                  <a:pt x="7484162" y="8381025"/>
                  <a:pt x="7264587" y="8378603"/>
                </a:cubicBezTo>
                <a:cubicBezTo>
                  <a:pt x="7045012" y="8376181"/>
                  <a:pt x="6868191" y="8404377"/>
                  <a:pt x="6690885" y="8378603"/>
                </a:cubicBezTo>
                <a:cubicBezTo>
                  <a:pt x="6513579" y="8352829"/>
                  <a:pt x="6289729" y="8380095"/>
                  <a:pt x="5999678" y="8378603"/>
                </a:cubicBezTo>
                <a:cubicBezTo>
                  <a:pt x="5709627" y="8377111"/>
                  <a:pt x="5510063" y="8347825"/>
                  <a:pt x="5073460" y="8378603"/>
                </a:cubicBezTo>
                <a:cubicBezTo>
                  <a:pt x="4636857" y="8409381"/>
                  <a:pt x="4440966" y="8364092"/>
                  <a:pt x="4147243" y="8378603"/>
                </a:cubicBezTo>
                <a:cubicBezTo>
                  <a:pt x="3853520" y="8393114"/>
                  <a:pt x="3602256" y="8418661"/>
                  <a:pt x="3221025" y="8378603"/>
                </a:cubicBezTo>
                <a:cubicBezTo>
                  <a:pt x="2839794" y="8338545"/>
                  <a:pt x="2916123" y="8396166"/>
                  <a:pt x="2764828" y="8378603"/>
                </a:cubicBezTo>
                <a:cubicBezTo>
                  <a:pt x="2613533" y="8361040"/>
                  <a:pt x="2224010" y="8410362"/>
                  <a:pt x="1956116" y="8378603"/>
                </a:cubicBezTo>
                <a:cubicBezTo>
                  <a:pt x="1688222" y="8346844"/>
                  <a:pt x="1348809" y="8392650"/>
                  <a:pt x="1029899" y="8378603"/>
                </a:cubicBezTo>
                <a:cubicBezTo>
                  <a:pt x="710989" y="8364556"/>
                  <a:pt x="418150" y="8340027"/>
                  <a:pt x="0" y="8378603"/>
                </a:cubicBezTo>
                <a:lnTo>
                  <a:pt x="0" y="8378603"/>
                </a:lnTo>
                <a:cubicBezTo>
                  <a:pt x="-3431" y="8033911"/>
                  <a:pt x="12563" y="7867483"/>
                  <a:pt x="0" y="7596600"/>
                </a:cubicBezTo>
                <a:cubicBezTo>
                  <a:pt x="-12563" y="7325717"/>
                  <a:pt x="41911" y="7036012"/>
                  <a:pt x="0" y="6730811"/>
                </a:cubicBezTo>
                <a:cubicBezTo>
                  <a:pt x="-41911" y="6425610"/>
                  <a:pt x="30006" y="6335878"/>
                  <a:pt x="0" y="6116380"/>
                </a:cubicBezTo>
                <a:cubicBezTo>
                  <a:pt x="-30006" y="5896882"/>
                  <a:pt x="-1154" y="5684531"/>
                  <a:pt x="0" y="5418163"/>
                </a:cubicBezTo>
                <a:cubicBezTo>
                  <a:pt x="1154" y="5151795"/>
                  <a:pt x="6131" y="5138410"/>
                  <a:pt x="0" y="4887518"/>
                </a:cubicBezTo>
                <a:cubicBezTo>
                  <a:pt x="-6131" y="4636627"/>
                  <a:pt x="144" y="4343554"/>
                  <a:pt x="0" y="4189302"/>
                </a:cubicBezTo>
                <a:cubicBezTo>
                  <a:pt x="-144" y="4035050"/>
                  <a:pt x="-10525" y="3827831"/>
                  <a:pt x="0" y="3574871"/>
                </a:cubicBezTo>
                <a:cubicBezTo>
                  <a:pt x="10525" y="3321911"/>
                  <a:pt x="27477" y="3208473"/>
                  <a:pt x="0" y="2960440"/>
                </a:cubicBezTo>
                <a:cubicBezTo>
                  <a:pt x="-27477" y="2712407"/>
                  <a:pt x="616" y="2539493"/>
                  <a:pt x="0" y="2429795"/>
                </a:cubicBezTo>
                <a:cubicBezTo>
                  <a:pt x="-616" y="2320098"/>
                  <a:pt x="-3318" y="2178389"/>
                  <a:pt x="0" y="1982936"/>
                </a:cubicBezTo>
                <a:cubicBezTo>
                  <a:pt x="3318" y="1787483"/>
                  <a:pt x="2044" y="1733245"/>
                  <a:pt x="0" y="1536077"/>
                </a:cubicBezTo>
                <a:cubicBezTo>
                  <a:pt x="-2044" y="1338909"/>
                  <a:pt x="-17898" y="1292752"/>
                  <a:pt x="0" y="1089218"/>
                </a:cubicBezTo>
                <a:cubicBezTo>
                  <a:pt x="17898" y="885684"/>
                  <a:pt x="-25753" y="268068"/>
                  <a:pt x="0" y="0"/>
                </a:cubicBezTo>
                <a:close/>
              </a:path>
            </a:pathLst>
          </a:custGeom>
          <a:noFill/>
          <a:ln w="57150">
            <a:solidFill>
              <a:schemeClr val="accent2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3422067686">
                  <a:prstGeom prst="roundRect">
                    <a:avLst>
                      <a:gd name="adj" fmla="val 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07000"/>
              </a:lnSpc>
              <a:spcBef>
                <a:spcPts val="533"/>
              </a:spcBef>
              <a:spcAft>
                <a:spcPts val="533"/>
              </a:spcAft>
            </a:pPr>
            <a:br>
              <a:rPr lang="de-DE" sz="800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</a:br>
            <a:endParaRPr lang="de-DE" sz="8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713F144-8B08-44D2-945F-27562D4422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9808" y="647931"/>
            <a:ext cx="574442" cy="574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D3595B95-49EF-4F5A-985D-7E52E772F6D1}"/>
              </a:ext>
            </a:extLst>
          </p:cNvPr>
          <p:cNvCxnSpPr>
            <a:cxnSpLocks/>
          </p:cNvCxnSpPr>
          <p:nvPr/>
        </p:nvCxnSpPr>
        <p:spPr>
          <a:xfrm flipH="1" flipV="1">
            <a:off x="1237135" y="931091"/>
            <a:ext cx="6932" cy="677878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0A9AAA78-F9F2-49DD-BBB8-86E83A79D9BF}"/>
              </a:ext>
            </a:extLst>
          </p:cNvPr>
          <p:cNvCxnSpPr>
            <a:cxnSpLocks/>
          </p:cNvCxnSpPr>
          <p:nvPr/>
        </p:nvCxnSpPr>
        <p:spPr>
          <a:xfrm>
            <a:off x="1237716" y="7709878"/>
            <a:ext cx="1066153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>
            <a:extLst>
              <a:ext uri="{FF2B5EF4-FFF2-40B4-BE49-F238E27FC236}">
                <a16:creationId xmlns:a16="http://schemas.microsoft.com/office/drawing/2014/main" id="{7FFB0EA3-EB5E-404E-84EF-784FD89376D5}"/>
              </a:ext>
            </a:extLst>
          </p:cNvPr>
          <p:cNvSpPr txBox="1"/>
          <p:nvPr/>
        </p:nvSpPr>
        <p:spPr>
          <a:xfrm rot="16200000">
            <a:off x="-321357" y="1598616"/>
            <a:ext cx="1972951" cy="311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22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Proton </a:t>
            </a:r>
            <a:r>
              <a:rPr lang="de-DE" sz="1422" b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number</a:t>
            </a:r>
            <a:r>
              <a:rPr lang="de-DE" sz="1422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 Z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FDA3176B-DAF9-43B0-94F9-480D95BF1E6C}"/>
              </a:ext>
            </a:extLst>
          </p:cNvPr>
          <p:cNvSpPr txBox="1"/>
          <p:nvPr/>
        </p:nvSpPr>
        <p:spPr>
          <a:xfrm>
            <a:off x="10119456" y="8097483"/>
            <a:ext cx="1972951" cy="311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22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Neutron </a:t>
            </a:r>
            <a:r>
              <a:rPr lang="de-DE" sz="1422" b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number</a:t>
            </a:r>
            <a:r>
              <a:rPr lang="de-DE" sz="1422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 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hteck 15">
                <a:extLst>
                  <a:ext uri="{FF2B5EF4-FFF2-40B4-BE49-F238E27FC236}">
                    <a16:creationId xmlns:a16="http://schemas.microsoft.com/office/drawing/2014/main" id="{0632CB69-3B59-4E69-B951-D90732746D0B}"/>
                  </a:ext>
                </a:extLst>
              </p:cNvPr>
              <p:cNvSpPr/>
              <p:nvPr/>
            </p:nvSpPr>
            <p:spPr>
              <a:xfrm>
                <a:off x="2109259" y="6990313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Mn-56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𝟕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𝟓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𝟓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6" name="Rechteck 15">
                <a:extLst>
                  <a:ext uri="{FF2B5EF4-FFF2-40B4-BE49-F238E27FC236}">
                    <a16:creationId xmlns:a16="http://schemas.microsoft.com/office/drawing/2014/main" id="{0632CB69-3B59-4E69-B951-D90732746D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9259" y="6990313"/>
                <a:ext cx="864095" cy="70407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Rechteck 47">
            <a:extLst>
              <a:ext uri="{FF2B5EF4-FFF2-40B4-BE49-F238E27FC236}">
                <a16:creationId xmlns:a16="http://schemas.microsoft.com/office/drawing/2014/main" id="{9E17E472-A442-4730-AC88-0F3E125BE470}"/>
              </a:ext>
            </a:extLst>
          </p:cNvPr>
          <p:cNvSpPr/>
          <p:nvPr/>
        </p:nvSpPr>
        <p:spPr>
          <a:xfrm>
            <a:off x="2109259" y="6290701"/>
            <a:ext cx="864095" cy="704078"/>
          </a:xfrm>
          <a:prstGeom prst="rect">
            <a:avLst/>
          </a:prstGeom>
          <a:solidFill>
            <a:srgbClr val="66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004" rIns="32004" rtlCol="0" anchor="ctr"/>
          <a:lstStyle/>
          <a:p>
            <a:pPr algn="ctr"/>
            <a:r>
              <a:rPr lang="de-DE" sz="1422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Fe-57</a:t>
            </a:r>
            <a:br>
              <a:rPr lang="de-DE" sz="1422" b="1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977" b="1" i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stable</a:t>
            </a:r>
            <a:endParaRPr lang="de-DE" sz="1422" b="1" i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hteck 49">
                <a:extLst>
                  <a:ext uri="{FF2B5EF4-FFF2-40B4-BE49-F238E27FC236}">
                    <a16:creationId xmlns:a16="http://schemas.microsoft.com/office/drawing/2014/main" id="{0751DDA2-4580-4773-A814-862FB8556879}"/>
                  </a:ext>
                </a:extLst>
              </p:cNvPr>
              <p:cNvSpPr/>
              <p:nvPr/>
            </p:nvSpPr>
            <p:spPr>
              <a:xfrm>
                <a:off x="2109259" y="5581104"/>
                <a:ext cx="864095" cy="704078"/>
              </a:xfrm>
              <a:prstGeom prst="rect">
                <a:avLst/>
              </a:prstGeom>
              <a:solidFill>
                <a:srgbClr val="99D1E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Co-58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𝟏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𝟏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𝟕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50" name="Rechteck 49">
                <a:extLst>
                  <a:ext uri="{FF2B5EF4-FFF2-40B4-BE49-F238E27FC236}">
                    <a16:creationId xmlns:a16="http://schemas.microsoft.com/office/drawing/2014/main" id="{0751DDA2-4580-4773-A814-862FB85568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9259" y="5581104"/>
                <a:ext cx="864095" cy="7040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hteck 50">
                <a:extLst>
                  <a:ext uri="{FF2B5EF4-FFF2-40B4-BE49-F238E27FC236}">
                    <a16:creationId xmlns:a16="http://schemas.microsoft.com/office/drawing/2014/main" id="{427FF059-6AAB-46DA-892B-C7D95D03B330}"/>
                  </a:ext>
                </a:extLst>
              </p:cNvPr>
              <p:cNvSpPr/>
              <p:nvPr/>
            </p:nvSpPr>
            <p:spPr>
              <a:xfrm>
                <a:off x="2109259" y="4881100"/>
                <a:ext cx="864095" cy="704078"/>
              </a:xfrm>
              <a:prstGeom prst="rect">
                <a:avLst/>
              </a:prstGeom>
              <a:solidFill>
                <a:srgbClr val="99D1E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Ni-59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𝟐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𝟗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𝟏𝟑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51" name="Rechteck 50">
                <a:extLst>
                  <a:ext uri="{FF2B5EF4-FFF2-40B4-BE49-F238E27FC236}">
                    <a16:creationId xmlns:a16="http://schemas.microsoft.com/office/drawing/2014/main" id="{427FF059-6AAB-46DA-892B-C7D95D03B33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9259" y="4881100"/>
                <a:ext cx="864095" cy="70407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hteck 52">
                <a:extLst>
                  <a:ext uri="{FF2B5EF4-FFF2-40B4-BE49-F238E27FC236}">
                    <a16:creationId xmlns:a16="http://schemas.microsoft.com/office/drawing/2014/main" id="{2A3C7BED-1EBE-45B6-B88F-19736FA72F57}"/>
                  </a:ext>
                </a:extLst>
              </p:cNvPr>
              <p:cNvSpPr/>
              <p:nvPr/>
            </p:nvSpPr>
            <p:spPr>
              <a:xfrm>
                <a:off x="2109259" y="3471312"/>
                <a:ext cx="864095" cy="704078"/>
              </a:xfrm>
              <a:prstGeom prst="rect">
                <a:avLst/>
              </a:prstGeom>
              <a:solidFill>
                <a:srgbClr val="99D1E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Zn-61</a:t>
                </a:r>
                <a:br>
                  <a:rPr lang="de-DE" sz="1422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𝟕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𝟖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𝟑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53" name="Rechteck 52">
                <a:extLst>
                  <a:ext uri="{FF2B5EF4-FFF2-40B4-BE49-F238E27FC236}">
                    <a16:creationId xmlns:a16="http://schemas.microsoft.com/office/drawing/2014/main" id="{2A3C7BED-1EBE-45B6-B88F-19736FA72F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9259" y="3471312"/>
                <a:ext cx="864095" cy="70407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hteck 53">
                <a:extLst>
                  <a:ext uri="{FF2B5EF4-FFF2-40B4-BE49-F238E27FC236}">
                    <a16:creationId xmlns:a16="http://schemas.microsoft.com/office/drawing/2014/main" id="{BBC77245-8562-460F-95F0-E20D99E6065C}"/>
                  </a:ext>
                </a:extLst>
              </p:cNvPr>
              <p:cNvSpPr/>
              <p:nvPr/>
            </p:nvSpPr>
            <p:spPr>
              <a:xfrm>
                <a:off x="2109259" y="2766683"/>
                <a:ext cx="864095" cy="704078"/>
              </a:xfrm>
              <a:prstGeom prst="rect">
                <a:avLst/>
              </a:prstGeom>
              <a:solidFill>
                <a:srgbClr val="99D1E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Ga-62</a:t>
                </a:r>
                <a:br>
                  <a:rPr lang="de-DE" sz="1422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𝟔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𝟎</m:t>
                      </m:r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54" name="Rechteck 53">
                <a:extLst>
                  <a:ext uri="{FF2B5EF4-FFF2-40B4-BE49-F238E27FC236}">
                    <a16:creationId xmlns:a16="http://schemas.microsoft.com/office/drawing/2014/main" id="{BBC77245-8562-460F-95F0-E20D99E606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9259" y="2766683"/>
                <a:ext cx="864095" cy="70407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hteck 54">
                <a:extLst>
                  <a:ext uri="{FF2B5EF4-FFF2-40B4-BE49-F238E27FC236}">
                    <a16:creationId xmlns:a16="http://schemas.microsoft.com/office/drawing/2014/main" id="{5B8DF442-9F96-44BD-8008-941B6702E05D}"/>
                  </a:ext>
                </a:extLst>
              </p:cNvPr>
              <p:cNvSpPr/>
              <p:nvPr/>
            </p:nvSpPr>
            <p:spPr>
              <a:xfrm>
                <a:off x="2109259" y="2060405"/>
                <a:ext cx="864095" cy="704078"/>
              </a:xfrm>
              <a:prstGeom prst="rect">
                <a:avLst/>
              </a:prstGeom>
              <a:solidFill>
                <a:srgbClr val="99D1E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Ge-63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𝟒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𝟗</m:t>
                      </m:r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55" name="Rechteck 54">
                <a:extLst>
                  <a:ext uri="{FF2B5EF4-FFF2-40B4-BE49-F238E27FC236}">
                    <a16:creationId xmlns:a16="http://schemas.microsoft.com/office/drawing/2014/main" id="{5B8DF442-9F96-44BD-8008-941B6702E0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9259" y="2060405"/>
                <a:ext cx="864095" cy="70407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hteck 55">
                <a:extLst>
                  <a:ext uri="{FF2B5EF4-FFF2-40B4-BE49-F238E27FC236}">
                    <a16:creationId xmlns:a16="http://schemas.microsoft.com/office/drawing/2014/main" id="{AA6240A7-473F-4B49-8205-E46DFBEA0505}"/>
                  </a:ext>
                </a:extLst>
              </p:cNvPr>
              <p:cNvSpPr/>
              <p:nvPr/>
            </p:nvSpPr>
            <p:spPr>
              <a:xfrm>
                <a:off x="2109259" y="4179454"/>
                <a:ext cx="864095" cy="704078"/>
              </a:xfrm>
              <a:prstGeom prst="rect">
                <a:avLst/>
              </a:prstGeom>
              <a:solidFill>
                <a:srgbClr val="99D1E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Cu-60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𝟒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𝟗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𝟒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56" name="Rechteck 55">
                <a:extLst>
                  <a:ext uri="{FF2B5EF4-FFF2-40B4-BE49-F238E27FC236}">
                    <a16:creationId xmlns:a16="http://schemas.microsoft.com/office/drawing/2014/main" id="{AA6240A7-473F-4B49-8205-E46DFBEA05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9259" y="4179454"/>
                <a:ext cx="864095" cy="70407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hteck 57">
                <a:extLst>
                  <a:ext uri="{FF2B5EF4-FFF2-40B4-BE49-F238E27FC236}">
                    <a16:creationId xmlns:a16="http://schemas.microsoft.com/office/drawing/2014/main" id="{914ADD92-688B-493A-9F8E-336EC3F4BDBA}"/>
                  </a:ext>
                </a:extLst>
              </p:cNvPr>
              <p:cNvSpPr/>
              <p:nvPr/>
            </p:nvSpPr>
            <p:spPr>
              <a:xfrm>
                <a:off x="2975414" y="6990313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Mn-57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𝟖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𝟏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𝟑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58" name="Rechteck 57">
                <a:extLst>
                  <a:ext uri="{FF2B5EF4-FFF2-40B4-BE49-F238E27FC236}">
                    <a16:creationId xmlns:a16="http://schemas.microsoft.com/office/drawing/2014/main" id="{914ADD92-688B-493A-9F8E-336EC3F4BD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4" y="6990313"/>
                <a:ext cx="864095" cy="70407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hteck 58">
                <a:extLst>
                  <a:ext uri="{FF2B5EF4-FFF2-40B4-BE49-F238E27FC236}">
                    <a16:creationId xmlns:a16="http://schemas.microsoft.com/office/drawing/2014/main" id="{A47C591B-CC79-4DD9-9338-1AFA9111F910}"/>
                  </a:ext>
                </a:extLst>
              </p:cNvPr>
              <p:cNvSpPr/>
              <p:nvPr/>
            </p:nvSpPr>
            <p:spPr>
              <a:xfrm>
                <a:off x="3841569" y="6990313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Mn-58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𝟐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𝟑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59" name="Rechteck 58">
                <a:extLst>
                  <a:ext uri="{FF2B5EF4-FFF2-40B4-BE49-F238E27FC236}">
                    <a16:creationId xmlns:a16="http://schemas.microsoft.com/office/drawing/2014/main" id="{A47C591B-CC79-4DD9-9338-1AFA9111F9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1569" y="6990313"/>
                <a:ext cx="864095" cy="70407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hteck 59">
                <a:extLst>
                  <a:ext uri="{FF2B5EF4-FFF2-40B4-BE49-F238E27FC236}">
                    <a16:creationId xmlns:a16="http://schemas.microsoft.com/office/drawing/2014/main" id="{4484ED81-754F-4AD6-969B-6FB4A6AA56F4}"/>
                  </a:ext>
                </a:extLst>
              </p:cNvPr>
              <p:cNvSpPr/>
              <p:nvPr/>
            </p:nvSpPr>
            <p:spPr>
              <a:xfrm>
                <a:off x="5573880" y="6990313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Mn-60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𝟏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𝟒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𝟐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60" name="Rechteck 59">
                <a:extLst>
                  <a:ext uri="{FF2B5EF4-FFF2-40B4-BE49-F238E27FC236}">
                    <a16:creationId xmlns:a16="http://schemas.microsoft.com/office/drawing/2014/main" id="{4484ED81-754F-4AD6-969B-6FB4A6AA56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880" y="6990313"/>
                <a:ext cx="864095" cy="70407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hteck 60">
                <a:extLst>
                  <a:ext uri="{FF2B5EF4-FFF2-40B4-BE49-F238E27FC236}">
                    <a16:creationId xmlns:a16="http://schemas.microsoft.com/office/drawing/2014/main" id="{ABF0B205-DF41-4483-AC5E-163E0243C9A8}"/>
                  </a:ext>
                </a:extLst>
              </p:cNvPr>
              <p:cNvSpPr/>
              <p:nvPr/>
            </p:nvSpPr>
            <p:spPr>
              <a:xfrm>
                <a:off x="4707724" y="6990313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Mn-59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𝟏𝟓𝟏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61" name="Rechteck 60">
                <a:extLst>
                  <a:ext uri="{FF2B5EF4-FFF2-40B4-BE49-F238E27FC236}">
                    <a16:creationId xmlns:a16="http://schemas.microsoft.com/office/drawing/2014/main" id="{ABF0B205-DF41-4483-AC5E-163E0243C9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7724" y="6990313"/>
                <a:ext cx="864095" cy="70407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hteck 61">
                <a:extLst>
                  <a:ext uri="{FF2B5EF4-FFF2-40B4-BE49-F238E27FC236}">
                    <a16:creationId xmlns:a16="http://schemas.microsoft.com/office/drawing/2014/main" id="{5F56E04A-B985-4AC1-AD84-236E1D7E200C}"/>
                  </a:ext>
                </a:extLst>
              </p:cNvPr>
              <p:cNvSpPr/>
              <p:nvPr/>
            </p:nvSpPr>
            <p:spPr>
              <a:xfrm>
                <a:off x="6440035" y="6990313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Mn-61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𝟏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𝟎</m:t>
                      </m:r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62" name="Rechteck 61">
                <a:extLst>
                  <a:ext uri="{FF2B5EF4-FFF2-40B4-BE49-F238E27FC236}">
                    <a16:creationId xmlns:a16="http://schemas.microsoft.com/office/drawing/2014/main" id="{5F56E04A-B985-4AC1-AD84-236E1D7E20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0035" y="6990313"/>
                <a:ext cx="864095" cy="70407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hteck 62">
                <a:extLst>
                  <a:ext uri="{FF2B5EF4-FFF2-40B4-BE49-F238E27FC236}">
                    <a16:creationId xmlns:a16="http://schemas.microsoft.com/office/drawing/2014/main" id="{36980776-FC09-4189-99D8-DF46C1F0D610}"/>
                  </a:ext>
                </a:extLst>
              </p:cNvPr>
              <p:cNvSpPr/>
              <p:nvPr/>
            </p:nvSpPr>
            <p:spPr>
              <a:xfrm>
                <a:off x="7306189" y="6990313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Mn-62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𝟕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𝟗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63" name="Rechteck 62">
                <a:extLst>
                  <a:ext uri="{FF2B5EF4-FFF2-40B4-BE49-F238E27FC236}">
                    <a16:creationId xmlns:a16="http://schemas.microsoft.com/office/drawing/2014/main" id="{36980776-FC09-4189-99D8-DF46C1F0D6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6189" y="6990313"/>
                <a:ext cx="864095" cy="704078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hteck 63">
                <a:extLst>
                  <a:ext uri="{FF2B5EF4-FFF2-40B4-BE49-F238E27FC236}">
                    <a16:creationId xmlns:a16="http://schemas.microsoft.com/office/drawing/2014/main" id="{24681F51-70E3-45C6-9567-98AC26BDB10B}"/>
                  </a:ext>
                </a:extLst>
              </p:cNvPr>
              <p:cNvSpPr/>
              <p:nvPr/>
            </p:nvSpPr>
            <p:spPr>
              <a:xfrm>
                <a:off x="8172344" y="6990313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Mn-63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𝟐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𝟒</m:t>
                      </m:r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64" name="Rechteck 63">
                <a:extLst>
                  <a:ext uri="{FF2B5EF4-FFF2-40B4-BE49-F238E27FC236}">
                    <a16:creationId xmlns:a16="http://schemas.microsoft.com/office/drawing/2014/main" id="{24681F51-70E3-45C6-9567-98AC26BDB1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2344" y="6990313"/>
                <a:ext cx="864095" cy="704078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hteck 65">
                <a:extLst>
                  <a:ext uri="{FF2B5EF4-FFF2-40B4-BE49-F238E27FC236}">
                    <a16:creationId xmlns:a16="http://schemas.microsoft.com/office/drawing/2014/main" id="{5E391C0A-85A0-4CE1-9FAD-20BF88FC1740}"/>
                  </a:ext>
                </a:extLst>
              </p:cNvPr>
              <p:cNvSpPr/>
              <p:nvPr/>
            </p:nvSpPr>
            <p:spPr>
              <a:xfrm>
                <a:off x="3841569" y="6290701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Fe-59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𝟏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𝟖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𝟕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66" name="Rechteck 65">
                <a:extLst>
                  <a:ext uri="{FF2B5EF4-FFF2-40B4-BE49-F238E27FC236}">
                    <a16:creationId xmlns:a16="http://schemas.microsoft.com/office/drawing/2014/main" id="{5E391C0A-85A0-4CE1-9FAD-20BF88FC17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1569" y="6290701"/>
                <a:ext cx="864095" cy="704078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hteck 66">
                <a:extLst>
                  <a:ext uri="{FF2B5EF4-FFF2-40B4-BE49-F238E27FC236}">
                    <a16:creationId xmlns:a16="http://schemas.microsoft.com/office/drawing/2014/main" id="{A21F0613-D6B1-465C-80A7-C50EF712D805}"/>
                  </a:ext>
                </a:extLst>
              </p:cNvPr>
              <p:cNvSpPr/>
              <p:nvPr/>
            </p:nvSpPr>
            <p:spPr>
              <a:xfrm>
                <a:off x="4707724" y="6290701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Fe-60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𝟖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𝟒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𝟏𝟓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67" name="Rechteck 66">
                <a:extLst>
                  <a:ext uri="{FF2B5EF4-FFF2-40B4-BE49-F238E27FC236}">
                    <a16:creationId xmlns:a16="http://schemas.microsoft.com/office/drawing/2014/main" id="{A21F0613-D6B1-465C-80A7-C50EF712D8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7724" y="6290701"/>
                <a:ext cx="864095" cy="704078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hteck 67">
                <a:extLst>
                  <a:ext uri="{FF2B5EF4-FFF2-40B4-BE49-F238E27FC236}">
                    <a16:creationId xmlns:a16="http://schemas.microsoft.com/office/drawing/2014/main" id="{5ECB9558-30A5-4AEF-B52F-C5554C576ABC}"/>
                  </a:ext>
                </a:extLst>
              </p:cNvPr>
              <p:cNvSpPr/>
              <p:nvPr/>
            </p:nvSpPr>
            <p:spPr>
              <a:xfrm>
                <a:off x="5573880" y="6290701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Fe-61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𝟏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𝟗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𝟑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68" name="Rechteck 67">
                <a:extLst>
                  <a:ext uri="{FF2B5EF4-FFF2-40B4-BE49-F238E27FC236}">
                    <a16:creationId xmlns:a16="http://schemas.microsoft.com/office/drawing/2014/main" id="{5ECB9558-30A5-4AEF-B52F-C5554C576A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880" y="6290701"/>
                <a:ext cx="864095" cy="704078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hteck 68">
                <a:extLst>
                  <a:ext uri="{FF2B5EF4-FFF2-40B4-BE49-F238E27FC236}">
                    <a16:creationId xmlns:a16="http://schemas.microsoft.com/office/drawing/2014/main" id="{EC8E47F1-E8DF-4B9D-86E6-F9608B380092}"/>
                  </a:ext>
                </a:extLst>
              </p:cNvPr>
              <p:cNvSpPr/>
              <p:nvPr/>
            </p:nvSpPr>
            <p:spPr>
              <a:xfrm>
                <a:off x="6440035" y="6290701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Fe-62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𝟏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𝟎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𝟐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69" name="Rechteck 68">
                <a:extLst>
                  <a:ext uri="{FF2B5EF4-FFF2-40B4-BE49-F238E27FC236}">
                    <a16:creationId xmlns:a16="http://schemas.microsoft.com/office/drawing/2014/main" id="{EC8E47F1-E8DF-4B9D-86E6-F9608B3800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0035" y="6290701"/>
                <a:ext cx="864095" cy="704078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hteck 69">
                <a:extLst>
                  <a:ext uri="{FF2B5EF4-FFF2-40B4-BE49-F238E27FC236}">
                    <a16:creationId xmlns:a16="http://schemas.microsoft.com/office/drawing/2014/main" id="{13984ECF-66C6-4701-8E56-F704E92ED1B8}"/>
                  </a:ext>
                </a:extLst>
              </p:cNvPr>
              <p:cNvSpPr/>
              <p:nvPr/>
            </p:nvSpPr>
            <p:spPr>
              <a:xfrm>
                <a:off x="7306189" y="6290701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Fe-63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𝟏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𝟏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70" name="Rechteck 69">
                <a:extLst>
                  <a:ext uri="{FF2B5EF4-FFF2-40B4-BE49-F238E27FC236}">
                    <a16:creationId xmlns:a16="http://schemas.microsoft.com/office/drawing/2014/main" id="{13984ECF-66C6-4701-8E56-F704E92ED1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6189" y="6290701"/>
                <a:ext cx="864095" cy="704078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hteck 70">
                <a:extLst>
                  <a:ext uri="{FF2B5EF4-FFF2-40B4-BE49-F238E27FC236}">
                    <a16:creationId xmlns:a16="http://schemas.microsoft.com/office/drawing/2014/main" id="{843BCF6C-21A6-4B3C-8ED3-240147CBE9B2}"/>
                  </a:ext>
                </a:extLst>
              </p:cNvPr>
              <p:cNvSpPr/>
              <p:nvPr/>
            </p:nvSpPr>
            <p:spPr>
              <a:xfrm>
                <a:off x="8172344" y="6290701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Fe-64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𝟑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𝟓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71" name="Rechteck 70">
                <a:extLst>
                  <a:ext uri="{FF2B5EF4-FFF2-40B4-BE49-F238E27FC236}">
                    <a16:creationId xmlns:a16="http://schemas.microsoft.com/office/drawing/2014/main" id="{843BCF6C-21A6-4B3C-8ED3-240147CBE9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2344" y="6290701"/>
                <a:ext cx="864095" cy="704078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Rechteck 71">
            <a:extLst>
              <a:ext uri="{FF2B5EF4-FFF2-40B4-BE49-F238E27FC236}">
                <a16:creationId xmlns:a16="http://schemas.microsoft.com/office/drawing/2014/main" id="{4F36C0EB-09DA-4534-9EF9-EBDD63AA3D6D}"/>
              </a:ext>
            </a:extLst>
          </p:cNvPr>
          <p:cNvSpPr/>
          <p:nvPr/>
        </p:nvSpPr>
        <p:spPr>
          <a:xfrm>
            <a:off x="2974713" y="5581104"/>
            <a:ext cx="864095" cy="704078"/>
          </a:xfrm>
          <a:prstGeom prst="rect">
            <a:avLst/>
          </a:prstGeom>
          <a:solidFill>
            <a:srgbClr val="66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004" rIns="32004" rtlCol="0" anchor="ctr"/>
          <a:lstStyle/>
          <a:p>
            <a:pPr algn="ctr"/>
            <a:r>
              <a:rPr lang="de-DE" sz="1422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Co-59</a:t>
            </a:r>
            <a:br>
              <a:rPr lang="de-DE" sz="1422" b="1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977" b="1" i="1">
                <a:latin typeface="Source Sans Pro" panose="020B0503030403020204" pitchFamily="34" charset="0"/>
                <a:ea typeface="Source Sans Pro" panose="020B0503030403020204" pitchFamily="34" charset="0"/>
              </a:rPr>
              <a:t>stable</a:t>
            </a:r>
            <a:endParaRPr lang="de-DE" sz="1422" b="1" i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hteck 72">
                <a:extLst>
                  <a:ext uri="{FF2B5EF4-FFF2-40B4-BE49-F238E27FC236}">
                    <a16:creationId xmlns:a16="http://schemas.microsoft.com/office/drawing/2014/main" id="{FDC7D599-89C8-469A-93AE-07712BB2FE73}"/>
                  </a:ext>
                </a:extLst>
              </p:cNvPr>
              <p:cNvSpPr/>
              <p:nvPr/>
            </p:nvSpPr>
            <p:spPr>
              <a:xfrm>
                <a:off x="3840167" y="5581104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Co-60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𝟒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𝟐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𝟗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73" name="Rechteck 72">
                <a:extLst>
                  <a:ext uri="{FF2B5EF4-FFF2-40B4-BE49-F238E27FC236}">
                    <a16:creationId xmlns:a16="http://schemas.microsoft.com/office/drawing/2014/main" id="{FDC7D599-89C8-469A-93AE-07712BB2FE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0167" y="5581104"/>
                <a:ext cx="864095" cy="704078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Rechteck 73">
                <a:extLst>
                  <a:ext uri="{FF2B5EF4-FFF2-40B4-BE49-F238E27FC236}">
                    <a16:creationId xmlns:a16="http://schemas.microsoft.com/office/drawing/2014/main" id="{4A23F84A-AEDE-4777-8D4A-26629B57FD11}"/>
                  </a:ext>
                </a:extLst>
              </p:cNvPr>
              <p:cNvSpPr/>
              <p:nvPr/>
            </p:nvSpPr>
            <p:spPr>
              <a:xfrm>
                <a:off x="4707739" y="5581104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Co-61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𝟏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𝟐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𝟒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74" name="Rechteck 73">
                <a:extLst>
                  <a:ext uri="{FF2B5EF4-FFF2-40B4-BE49-F238E27FC236}">
                    <a16:creationId xmlns:a16="http://schemas.microsoft.com/office/drawing/2014/main" id="{4A23F84A-AEDE-4777-8D4A-26629B57FD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7739" y="5581104"/>
                <a:ext cx="864095" cy="704078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hteck 74">
                <a:extLst>
                  <a:ext uri="{FF2B5EF4-FFF2-40B4-BE49-F238E27FC236}">
                    <a16:creationId xmlns:a16="http://schemas.microsoft.com/office/drawing/2014/main" id="{2344E934-C54C-4297-8AFC-850787341EB8}"/>
                  </a:ext>
                </a:extLst>
              </p:cNvPr>
              <p:cNvSpPr/>
              <p:nvPr/>
            </p:nvSpPr>
            <p:spPr>
              <a:xfrm>
                <a:off x="5573899" y="5581104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Co-62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𝟕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𝟕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𝟑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75" name="Rechteck 74">
                <a:extLst>
                  <a:ext uri="{FF2B5EF4-FFF2-40B4-BE49-F238E27FC236}">
                    <a16:creationId xmlns:a16="http://schemas.microsoft.com/office/drawing/2014/main" id="{2344E934-C54C-4297-8AFC-850787341E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899" y="5581104"/>
                <a:ext cx="864095" cy="704078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hteck 75">
                <a:extLst>
                  <a:ext uri="{FF2B5EF4-FFF2-40B4-BE49-F238E27FC236}">
                    <a16:creationId xmlns:a16="http://schemas.microsoft.com/office/drawing/2014/main" id="{CA5D67C6-C801-4C5F-B535-1A972A80218D}"/>
                  </a:ext>
                </a:extLst>
              </p:cNvPr>
              <p:cNvSpPr/>
              <p:nvPr/>
            </p:nvSpPr>
            <p:spPr>
              <a:xfrm>
                <a:off x="6436532" y="5581104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Co-63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𝟐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𝟓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𝟐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76" name="Rechteck 75">
                <a:extLst>
                  <a:ext uri="{FF2B5EF4-FFF2-40B4-BE49-F238E27FC236}">
                    <a16:creationId xmlns:a16="http://schemas.microsoft.com/office/drawing/2014/main" id="{CA5D67C6-C801-4C5F-B535-1A972A80218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6532" y="5581104"/>
                <a:ext cx="864095" cy="704078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Rechteck 76">
                <a:extLst>
                  <a:ext uri="{FF2B5EF4-FFF2-40B4-BE49-F238E27FC236}">
                    <a16:creationId xmlns:a16="http://schemas.microsoft.com/office/drawing/2014/main" id="{7E5EFB27-001F-4213-B2BA-7A226A1DD995}"/>
                  </a:ext>
                </a:extLst>
              </p:cNvPr>
              <p:cNvSpPr/>
              <p:nvPr/>
            </p:nvSpPr>
            <p:spPr>
              <a:xfrm>
                <a:off x="7301986" y="5581104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Co-64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𝟐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𝟑</m:t>
                      </m:r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77" name="Rechteck 76">
                <a:extLst>
                  <a:ext uri="{FF2B5EF4-FFF2-40B4-BE49-F238E27FC236}">
                    <a16:creationId xmlns:a16="http://schemas.microsoft.com/office/drawing/2014/main" id="{7E5EFB27-001F-4213-B2BA-7A226A1DD9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1986" y="5581104"/>
                <a:ext cx="864095" cy="704078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Rechteck 77">
                <a:extLst>
                  <a:ext uri="{FF2B5EF4-FFF2-40B4-BE49-F238E27FC236}">
                    <a16:creationId xmlns:a16="http://schemas.microsoft.com/office/drawing/2014/main" id="{FF4B05B1-C5DC-4459-83C5-48FB70C51E30}"/>
                  </a:ext>
                </a:extLst>
              </p:cNvPr>
              <p:cNvSpPr/>
              <p:nvPr/>
            </p:nvSpPr>
            <p:spPr>
              <a:xfrm>
                <a:off x="8173086" y="5581104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Co-65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𝟓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𝟖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78" name="Rechteck 77">
                <a:extLst>
                  <a:ext uri="{FF2B5EF4-FFF2-40B4-BE49-F238E27FC236}">
                    <a16:creationId xmlns:a16="http://schemas.microsoft.com/office/drawing/2014/main" id="{FF4B05B1-C5DC-4459-83C5-48FB70C51E3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3086" y="5581104"/>
                <a:ext cx="864095" cy="704078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Rechteck 78">
            <a:extLst>
              <a:ext uri="{FF2B5EF4-FFF2-40B4-BE49-F238E27FC236}">
                <a16:creationId xmlns:a16="http://schemas.microsoft.com/office/drawing/2014/main" id="{5CD1C6F6-518A-425C-A496-3D89CCC4F312}"/>
              </a:ext>
            </a:extLst>
          </p:cNvPr>
          <p:cNvSpPr/>
          <p:nvPr/>
        </p:nvSpPr>
        <p:spPr>
          <a:xfrm>
            <a:off x="2975414" y="4881100"/>
            <a:ext cx="864095" cy="704078"/>
          </a:xfrm>
          <a:prstGeom prst="rect">
            <a:avLst/>
          </a:prstGeom>
          <a:solidFill>
            <a:srgbClr val="66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004" rIns="32004" rtlCol="0" anchor="ctr"/>
          <a:lstStyle/>
          <a:p>
            <a:pPr algn="ctr"/>
            <a:r>
              <a:rPr lang="de-DE" sz="1422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Ni-60</a:t>
            </a:r>
            <a:br>
              <a:rPr lang="de-DE" sz="1422" b="1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977" b="1" i="1">
                <a:latin typeface="Source Sans Pro" panose="020B0503030403020204" pitchFamily="34" charset="0"/>
                <a:ea typeface="Source Sans Pro" panose="020B0503030403020204" pitchFamily="34" charset="0"/>
              </a:rPr>
              <a:t>stable</a:t>
            </a:r>
            <a:endParaRPr lang="de-DE" sz="1422" b="1" i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80" name="Rechteck 79">
            <a:extLst>
              <a:ext uri="{FF2B5EF4-FFF2-40B4-BE49-F238E27FC236}">
                <a16:creationId xmlns:a16="http://schemas.microsoft.com/office/drawing/2014/main" id="{9B4A6996-655E-4B64-9A66-0A6B3818E7DA}"/>
              </a:ext>
            </a:extLst>
          </p:cNvPr>
          <p:cNvSpPr/>
          <p:nvPr/>
        </p:nvSpPr>
        <p:spPr>
          <a:xfrm>
            <a:off x="3841569" y="4881100"/>
            <a:ext cx="864095" cy="704078"/>
          </a:xfrm>
          <a:prstGeom prst="rect">
            <a:avLst/>
          </a:prstGeom>
          <a:solidFill>
            <a:srgbClr val="66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004" rIns="32004" rtlCol="0" anchor="ctr"/>
          <a:lstStyle/>
          <a:p>
            <a:pPr algn="ctr"/>
            <a:r>
              <a:rPr lang="de-DE" sz="1422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Ni-61</a:t>
            </a:r>
            <a:br>
              <a:rPr lang="de-DE" sz="1422" b="1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977" b="1" i="1">
                <a:latin typeface="Source Sans Pro" panose="020B0503030403020204" pitchFamily="34" charset="0"/>
                <a:ea typeface="Source Sans Pro" panose="020B0503030403020204" pitchFamily="34" charset="0"/>
              </a:rPr>
              <a:t>stable</a:t>
            </a:r>
            <a:endParaRPr lang="de-DE" sz="1422" b="1" i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BD67B12D-98F7-4BD3-A119-040B9A9CFE43}"/>
              </a:ext>
            </a:extLst>
          </p:cNvPr>
          <p:cNvSpPr/>
          <p:nvPr/>
        </p:nvSpPr>
        <p:spPr>
          <a:xfrm>
            <a:off x="4707724" y="4881100"/>
            <a:ext cx="864095" cy="704078"/>
          </a:xfrm>
          <a:prstGeom prst="rect">
            <a:avLst/>
          </a:prstGeom>
          <a:solidFill>
            <a:srgbClr val="66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004" rIns="32004" rtlCol="0" anchor="ctr"/>
          <a:lstStyle/>
          <a:p>
            <a:pPr algn="ctr"/>
            <a:r>
              <a:rPr lang="de-DE" sz="1422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Ni-62</a:t>
            </a:r>
            <a:br>
              <a:rPr lang="de-DE" sz="1422" b="1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977" b="1" i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stable</a:t>
            </a:r>
            <a:endParaRPr lang="de-DE" sz="1422" b="1" i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5490B094-0D2F-4B90-8773-90DB4FB93DDA}"/>
              </a:ext>
            </a:extLst>
          </p:cNvPr>
          <p:cNvSpPr/>
          <p:nvPr/>
        </p:nvSpPr>
        <p:spPr>
          <a:xfrm>
            <a:off x="6440035" y="4881100"/>
            <a:ext cx="864095" cy="704078"/>
          </a:xfrm>
          <a:prstGeom prst="rect">
            <a:avLst/>
          </a:prstGeom>
          <a:solidFill>
            <a:srgbClr val="66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004" rIns="32004" rtlCol="0" anchor="ctr"/>
          <a:lstStyle/>
          <a:p>
            <a:pPr algn="ctr"/>
            <a:r>
              <a:rPr lang="de-DE" sz="1422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Ni-64</a:t>
            </a:r>
            <a:br>
              <a:rPr lang="de-DE" sz="1422" b="1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977" b="1" i="1">
                <a:latin typeface="Source Sans Pro" panose="020B0503030403020204" pitchFamily="34" charset="0"/>
                <a:ea typeface="Source Sans Pro" panose="020B0503030403020204" pitchFamily="34" charset="0"/>
              </a:rPr>
              <a:t>stable</a:t>
            </a:r>
            <a:endParaRPr lang="de-DE" sz="1422" b="1" i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echteck 82">
                <a:extLst>
                  <a:ext uri="{FF2B5EF4-FFF2-40B4-BE49-F238E27FC236}">
                    <a16:creationId xmlns:a16="http://schemas.microsoft.com/office/drawing/2014/main" id="{9AE7D97D-A69D-4573-8AC6-2B28FA1808C2}"/>
                  </a:ext>
                </a:extLst>
              </p:cNvPr>
              <p:cNvSpPr/>
              <p:nvPr/>
            </p:nvSpPr>
            <p:spPr>
              <a:xfrm>
                <a:off x="5573880" y="4881100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Ni-63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𝟐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𝟐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83" name="Rechteck 82">
                <a:extLst>
                  <a:ext uri="{FF2B5EF4-FFF2-40B4-BE49-F238E27FC236}">
                    <a16:creationId xmlns:a16="http://schemas.microsoft.com/office/drawing/2014/main" id="{9AE7D97D-A69D-4573-8AC6-2B28FA1808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880" y="4881100"/>
                <a:ext cx="864095" cy="704078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Rechteck 83">
                <a:extLst>
                  <a:ext uri="{FF2B5EF4-FFF2-40B4-BE49-F238E27FC236}">
                    <a16:creationId xmlns:a16="http://schemas.microsoft.com/office/drawing/2014/main" id="{614073BF-3C35-43F3-97BE-A1337829C2AA}"/>
                  </a:ext>
                </a:extLst>
              </p:cNvPr>
              <p:cNvSpPr/>
              <p:nvPr/>
            </p:nvSpPr>
            <p:spPr>
              <a:xfrm>
                <a:off x="7306189" y="4881100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Ni-65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𝟕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𝟔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𝟓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84" name="Rechteck 83">
                <a:extLst>
                  <a:ext uri="{FF2B5EF4-FFF2-40B4-BE49-F238E27FC236}">
                    <a16:creationId xmlns:a16="http://schemas.microsoft.com/office/drawing/2014/main" id="{614073BF-3C35-43F3-97BE-A1337829C2A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6189" y="4881100"/>
                <a:ext cx="864095" cy="704078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Rechteck 84">
                <a:extLst>
                  <a:ext uri="{FF2B5EF4-FFF2-40B4-BE49-F238E27FC236}">
                    <a16:creationId xmlns:a16="http://schemas.microsoft.com/office/drawing/2014/main" id="{5F59F66B-2533-47FC-BA23-AE60C85AF749}"/>
                  </a:ext>
                </a:extLst>
              </p:cNvPr>
              <p:cNvSpPr/>
              <p:nvPr/>
            </p:nvSpPr>
            <p:spPr>
              <a:xfrm>
                <a:off x="8172344" y="4881100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Ni-66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𝟑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𝟓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𝟔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85" name="Rechteck 84">
                <a:extLst>
                  <a:ext uri="{FF2B5EF4-FFF2-40B4-BE49-F238E27FC236}">
                    <a16:creationId xmlns:a16="http://schemas.microsoft.com/office/drawing/2014/main" id="{5F59F66B-2533-47FC-BA23-AE60C85AF7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2344" y="4881100"/>
                <a:ext cx="864095" cy="704078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Rechteck 85">
                <a:extLst>
                  <a:ext uri="{FF2B5EF4-FFF2-40B4-BE49-F238E27FC236}">
                    <a16:creationId xmlns:a16="http://schemas.microsoft.com/office/drawing/2014/main" id="{68541A30-3D4D-4D67-8C88-63BACBFFCC03}"/>
                  </a:ext>
                </a:extLst>
              </p:cNvPr>
              <p:cNvSpPr/>
              <p:nvPr/>
            </p:nvSpPr>
            <p:spPr>
              <a:xfrm>
                <a:off x="2975414" y="4179454"/>
                <a:ext cx="864095" cy="704078"/>
              </a:xfrm>
              <a:prstGeom prst="rect">
                <a:avLst/>
              </a:prstGeom>
              <a:solidFill>
                <a:srgbClr val="99D1E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Cu-61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𝟓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𝟖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𝟓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86" name="Rechteck 85">
                <a:extLst>
                  <a:ext uri="{FF2B5EF4-FFF2-40B4-BE49-F238E27FC236}">
                    <a16:creationId xmlns:a16="http://schemas.microsoft.com/office/drawing/2014/main" id="{68541A30-3D4D-4D67-8C88-63BACBFFCC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4" y="4179454"/>
                <a:ext cx="864095" cy="704078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Rechteck 86">
                <a:extLst>
                  <a:ext uri="{FF2B5EF4-FFF2-40B4-BE49-F238E27FC236}">
                    <a16:creationId xmlns:a16="http://schemas.microsoft.com/office/drawing/2014/main" id="{47D708CE-67C1-4168-B504-2F192858236B}"/>
                  </a:ext>
                </a:extLst>
              </p:cNvPr>
              <p:cNvSpPr/>
              <p:nvPr/>
            </p:nvSpPr>
            <p:spPr>
              <a:xfrm>
                <a:off x="3841569" y="4179454"/>
                <a:ext cx="864095" cy="704078"/>
              </a:xfrm>
              <a:prstGeom prst="rect">
                <a:avLst/>
              </a:prstGeom>
              <a:solidFill>
                <a:srgbClr val="99D1E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Cu-62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𝟏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𝟐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𝟑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87" name="Rechteck 86">
                <a:extLst>
                  <a:ext uri="{FF2B5EF4-FFF2-40B4-BE49-F238E27FC236}">
                    <a16:creationId xmlns:a16="http://schemas.microsoft.com/office/drawing/2014/main" id="{47D708CE-67C1-4168-B504-2F19285823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1569" y="4179454"/>
                <a:ext cx="864095" cy="704078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Rechteck 87">
            <a:extLst>
              <a:ext uri="{FF2B5EF4-FFF2-40B4-BE49-F238E27FC236}">
                <a16:creationId xmlns:a16="http://schemas.microsoft.com/office/drawing/2014/main" id="{06C7C7F6-DA40-49D1-B994-FF7EA1CC3C81}"/>
              </a:ext>
            </a:extLst>
          </p:cNvPr>
          <p:cNvSpPr/>
          <p:nvPr/>
        </p:nvSpPr>
        <p:spPr>
          <a:xfrm>
            <a:off x="4707724" y="4179454"/>
            <a:ext cx="864095" cy="704078"/>
          </a:xfrm>
          <a:prstGeom prst="rect">
            <a:avLst/>
          </a:prstGeom>
          <a:solidFill>
            <a:srgbClr val="66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004" rIns="32004" rtlCol="0" anchor="ctr"/>
          <a:lstStyle/>
          <a:p>
            <a:pPr algn="ctr"/>
            <a:r>
              <a:rPr lang="de-DE" sz="1422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Cu-63</a:t>
            </a:r>
            <a:br>
              <a:rPr lang="de-DE" sz="1422" b="1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977" b="1" i="1">
                <a:latin typeface="Source Sans Pro" panose="020B0503030403020204" pitchFamily="34" charset="0"/>
                <a:ea typeface="Source Sans Pro" panose="020B0503030403020204" pitchFamily="34" charset="0"/>
              </a:rPr>
              <a:t>stable</a:t>
            </a:r>
            <a:endParaRPr lang="de-DE" sz="1422" b="1" i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89" name="Rechteck 88">
            <a:extLst>
              <a:ext uri="{FF2B5EF4-FFF2-40B4-BE49-F238E27FC236}">
                <a16:creationId xmlns:a16="http://schemas.microsoft.com/office/drawing/2014/main" id="{F0C5A69C-F960-412A-94E3-96A9D1D1C210}"/>
              </a:ext>
            </a:extLst>
          </p:cNvPr>
          <p:cNvSpPr/>
          <p:nvPr/>
        </p:nvSpPr>
        <p:spPr>
          <a:xfrm>
            <a:off x="6440035" y="4179454"/>
            <a:ext cx="864095" cy="704078"/>
          </a:xfrm>
          <a:prstGeom prst="rect">
            <a:avLst/>
          </a:prstGeom>
          <a:solidFill>
            <a:srgbClr val="66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004" rIns="32004" rtlCol="0" anchor="ctr"/>
          <a:lstStyle/>
          <a:p>
            <a:pPr algn="ctr"/>
            <a:r>
              <a:rPr lang="de-DE" sz="1422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Cu-65</a:t>
            </a:r>
            <a:br>
              <a:rPr lang="de-DE" sz="1422" b="1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977" b="1" i="1">
                <a:latin typeface="Source Sans Pro" panose="020B0503030403020204" pitchFamily="34" charset="0"/>
                <a:ea typeface="Source Sans Pro" panose="020B0503030403020204" pitchFamily="34" charset="0"/>
              </a:rPr>
              <a:t>stable</a:t>
            </a:r>
            <a:endParaRPr lang="de-DE" sz="1422" b="1" i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Rechteck 90">
                <a:extLst>
                  <a:ext uri="{FF2B5EF4-FFF2-40B4-BE49-F238E27FC236}">
                    <a16:creationId xmlns:a16="http://schemas.microsoft.com/office/drawing/2014/main" id="{81AF8A09-0952-46CC-9DFE-059D6664A491}"/>
                  </a:ext>
                </a:extLst>
              </p:cNvPr>
              <p:cNvSpPr/>
              <p:nvPr/>
            </p:nvSpPr>
            <p:spPr>
              <a:xfrm>
                <a:off x="7306189" y="4179454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Cu-66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𝟐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𝟑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𝟑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91" name="Rechteck 90">
                <a:extLst>
                  <a:ext uri="{FF2B5EF4-FFF2-40B4-BE49-F238E27FC236}">
                    <a16:creationId xmlns:a16="http://schemas.microsoft.com/office/drawing/2014/main" id="{81AF8A09-0952-46CC-9DFE-059D6664A4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6189" y="4179454"/>
                <a:ext cx="864095" cy="704078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Rechteck 92">
                <a:extLst>
                  <a:ext uri="{FF2B5EF4-FFF2-40B4-BE49-F238E27FC236}">
                    <a16:creationId xmlns:a16="http://schemas.microsoft.com/office/drawing/2014/main" id="{1D484783-69F1-4848-9F91-BECFC746ABA3}"/>
                  </a:ext>
                </a:extLst>
              </p:cNvPr>
              <p:cNvSpPr/>
              <p:nvPr/>
            </p:nvSpPr>
            <p:spPr>
              <a:xfrm>
                <a:off x="8172344" y="4179454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Cu-67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𝟑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𝟏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𝟔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93" name="Rechteck 92">
                <a:extLst>
                  <a:ext uri="{FF2B5EF4-FFF2-40B4-BE49-F238E27FC236}">
                    <a16:creationId xmlns:a16="http://schemas.microsoft.com/office/drawing/2014/main" id="{1D484783-69F1-4848-9F91-BECFC746AB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2344" y="4179454"/>
                <a:ext cx="864095" cy="704078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Rechteck 93">
                <a:extLst>
                  <a:ext uri="{FF2B5EF4-FFF2-40B4-BE49-F238E27FC236}">
                    <a16:creationId xmlns:a16="http://schemas.microsoft.com/office/drawing/2014/main" id="{70A4A02F-2C06-4F55-9F7A-A3F01194D490}"/>
                  </a:ext>
                </a:extLst>
              </p:cNvPr>
              <p:cNvSpPr/>
              <p:nvPr/>
            </p:nvSpPr>
            <p:spPr>
              <a:xfrm>
                <a:off x="2975414" y="3471312"/>
                <a:ext cx="864095" cy="704078"/>
              </a:xfrm>
              <a:prstGeom prst="rect">
                <a:avLst/>
              </a:prstGeom>
              <a:solidFill>
                <a:srgbClr val="99D1E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Zn-62</a:t>
                </a:r>
                <a:br>
                  <a:rPr lang="de-DE" sz="1422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𝟐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𝟏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𝟓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94" name="Rechteck 93">
                <a:extLst>
                  <a:ext uri="{FF2B5EF4-FFF2-40B4-BE49-F238E27FC236}">
                    <a16:creationId xmlns:a16="http://schemas.microsoft.com/office/drawing/2014/main" id="{70A4A02F-2C06-4F55-9F7A-A3F01194D4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4" y="3471312"/>
                <a:ext cx="864095" cy="704078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Rechteck 94">
                <a:extLst>
                  <a:ext uri="{FF2B5EF4-FFF2-40B4-BE49-F238E27FC236}">
                    <a16:creationId xmlns:a16="http://schemas.microsoft.com/office/drawing/2014/main" id="{22CAC647-4E42-4A5D-B350-EE8048FA8A46}"/>
                  </a:ext>
                </a:extLst>
              </p:cNvPr>
              <p:cNvSpPr/>
              <p:nvPr/>
            </p:nvSpPr>
            <p:spPr>
              <a:xfrm>
                <a:off x="3841569" y="3471312"/>
                <a:ext cx="864095" cy="704078"/>
              </a:xfrm>
              <a:prstGeom prst="rect">
                <a:avLst/>
              </a:prstGeom>
              <a:solidFill>
                <a:srgbClr val="99D1E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Zn-63</a:t>
                </a:r>
                <a:br>
                  <a:rPr lang="de-DE" sz="1422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𝟑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𝟎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𝟒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95" name="Rechteck 94">
                <a:extLst>
                  <a:ext uri="{FF2B5EF4-FFF2-40B4-BE49-F238E27FC236}">
                    <a16:creationId xmlns:a16="http://schemas.microsoft.com/office/drawing/2014/main" id="{22CAC647-4E42-4A5D-B350-EE8048FA8A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1569" y="3471312"/>
                <a:ext cx="864095" cy="704078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Rechteck 95">
                <a:extLst>
                  <a:ext uri="{FF2B5EF4-FFF2-40B4-BE49-F238E27FC236}">
                    <a16:creationId xmlns:a16="http://schemas.microsoft.com/office/drawing/2014/main" id="{F0DE2C5B-9CA6-4DF2-8987-74119C71F6A1}"/>
                  </a:ext>
                </a:extLst>
              </p:cNvPr>
              <p:cNvSpPr/>
              <p:nvPr/>
            </p:nvSpPr>
            <p:spPr>
              <a:xfrm>
                <a:off x="4707724" y="3471312"/>
                <a:ext cx="864095" cy="704078"/>
              </a:xfrm>
              <a:prstGeom prst="rect">
                <a:avLst/>
              </a:prstGeom>
              <a:solidFill>
                <a:srgbClr val="47ADCD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Zn-64</a:t>
                </a:r>
                <a:br>
                  <a:rPr lang="de-DE" sz="1422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𝟕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𝟖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𝟐𝟓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96" name="Rechteck 95">
                <a:extLst>
                  <a:ext uri="{FF2B5EF4-FFF2-40B4-BE49-F238E27FC236}">
                    <a16:creationId xmlns:a16="http://schemas.microsoft.com/office/drawing/2014/main" id="{F0DE2C5B-9CA6-4DF2-8987-74119C71F6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7724" y="3471312"/>
                <a:ext cx="864095" cy="704078"/>
              </a:xfrm>
              <a:prstGeom prst="rect">
                <a:avLst/>
              </a:prstGeom>
              <a:blipFill>
                <a:blip r:embed="rId3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Rechteck 96">
                <a:extLst>
                  <a:ext uri="{FF2B5EF4-FFF2-40B4-BE49-F238E27FC236}">
                    <a16:creationId xmlns:a16="http://schemas.microsoft.com/office/drawing/2014/main" id="{B544F73C-17F9-4746-AB10-E3D54ED2C499}"/>
                  </a:ext>
                </a:extLst>
              </p:cNvPr>
              <p:cNvSpPr/>
              <p:nvPr/>
            </p:nvSpPr>
            <p:spPr>
              <a:xfrm>
                <a:off x="5573880" y="3471312"/>
                <a:ext cx="864095" cy="704078"/>
              </a:xfrm>
              <a:prstGeom prst="rect">
                <a:avLst/>
              </a:prstGeom>
              <a:solidFill>
                <a:srgbClr val="99D1E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Zn-65</a:t>
                </a:r>
                <a:br>
                  <a:rPr lang="de-DE" sz="1422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𝟑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𝟑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𝟖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97" name="Rechteck 96">
                <a:extLst>
                  <a:ext uri="{FF2B5EF4-FFF2-40B4-BE49-F238E27FC236}">
                    <a16:creationId xmlns:a16="http://schemas.microsoft.com/office/drawing/2014/main" id="{B544F73C-17F9-4746-AB10-E3D54ED2C4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880" y="3471312"/>
                <a:ext cx="864095" cy="704078"/>
              </a:xfrm>
              <a:prstGeom prst="rect">
                <a:avLst/>
              </a:prstGeom>
              <a:blipFill>
                <a:blip r:embed="rId4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Rechteck 97">
            <a:extLst>
              <a:ext uri="{FF2B5EF4-FFF2-40B4-BE49-F238E27FC236}">
                <a16:creationId xmlns:a16="http://schemas.microsoft.com/office/drawing/2014/main" id="{99F90174-FCA9-4C7B-9D7C-04A5FCB57090}"/>
              </a:ext>
            </a:extLst>
          </p:cNvPr>
          <p:cNvSpPr/>
          <p:nvPr/>
        </p:nvSpPr>
        <p:spPr>
          <a:xfrm>
            <a:off x="6440035" y="3471312"/>
            <a:ext cx="864095" cy="704078"/>
          </a:xfrm>
          <a:prstGeom prst="rect">
            <a:avLst/>
          </a:prstGeom>
          <a:solidFill>
            <a:srgbClr val="66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004" rIns="32004" rtlCol="0" anchor="ctr"/>
          <a:lstStyle/>
          <a:p>
            <a:pPr algn="ctr"/>
            <a:r>
              <a:rPr lang="de-DE" sz="1422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Zn-66</a:t>
            </a:r>
            <a:br>
              <a:rPr lang="de-DE" sz="1422" b="1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977" b="1" i="1">
                <a:latin typeface="Source Sans Pro" panose="020B0503030403020204" pitchFamily="34" charset="0"/>
                <a:ea typeface="Source Sans Pro" panose="020B0503030403020204" pitchFamily="34" charset="0"/>
              </a:rPr>
              <a:t>stable</a:t>
            </a:r>
            <a:endParaRPr lang="de-DE" sz="1422" b="1" i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99" name="Rechteck 98">
            <a:extLst>
              <a:ext uri="{FF2B5EF4-FFF2-40B4-BE49-F238E27FC236}">
                <a16:creationId xmlns:a16="http://schemas.microsoft.com/office/drawing/2014/main" id="{E993F7CF-60B4-4F0F-BE4F-AA1C02DB3714}"/>
              </a:ext>
            </a:extLst>
          </p:cNvPr>
          <p:cNvSpPr/>
          <p:nvPr/>
        </p:nvSpPr>
        <p:spPr>
          <a:xfrm>
            <a:off x="7306189" y="3471312"/>
            <a:ext cx="864095" cy="704078"/>
          </a:xfrm>
          <a:prstGeom prst="rect">
            <a:avLst/>
          </a:prstGeom>
          <a:solidFill>
            <a:srgbClr val="66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004" rIns="32004" rtlCol="0" anchor="ctr"/>
          <a:lstStyle/>
          <a:p>
            <a:pPr algn="ctr"/>
            <a:r>
              <a:rPr lang="de-DE" sz="1422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Zn-67</a:t>
            </a:r>
            <a:br>
              <a:rPr lang="de-DE" sz="1422" b="1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977" b="1" i="1">
                <a:latin typeface="Source Sans Pro" panose="020B0503030403020204" pitchFamily="34" charset="0"/>
                <a:ea typeface="Source Sans Pro" panose="020B0503030403020204" pitchFamily="34" charset="0"/>
              </a:rPr>
              <a:t>stable</a:t>
            </a:r>
            <a:endParaRPr lang="de-DE" sz="1422" b="1" i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00" name="Rechteck 99">
            <a:extLst>
              <a:ext uri="{FF2B5EF4-FFF2-40B4-BE49-F238E27FC236}">
                <a16:creationId xmlns:a16="http://schemas.microsoft.com/office/drawing/2014/main" id="{E2402A5D-0166-4764-BE1A-C87330C1D901}"/>
              </a:ext>
            </a:extLst>
          </p:cNvPr>
          <p:cNvSpPr/>
          <p:nvPr/>
        </p:nvSpPr>
        <p:spPr>
          <a:xfrm>
            <a:off x="8172344" y="3471312"/>
            <a:ext cx="864095" cy="704078"/>
          </a:xfrm>
          <a:prstGeom prst="rect">
            <a:avLst/>
          </a:prstGeom>
          <a:solidFill>
            <a:srgbClr val="66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004" rIns="32004" rtlCol="0" anchor="ctr"/>
          <a:lstStyle/>
          <a:p>
            <a:pPr algn="ctr"/>
            <a:r>
              <a:rPr lang="de-DE" sz="1422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Zn-68</a:t>
            </a:r>
            <a:br>
              <a:rPr lang="de-DE" sz="1422" b="1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977" b="1" i="1">
                <a:latin typeface="Source Sans Pro" panose="020B0503030403020204" pitchFamily="34" charset="0"/>
                <a:ea typeface="Source Sans Pro" panose="020B0503030403020204" pitchFamily="34" charset="0"/>
              </a:rPr>
              <a:t>stable</a:t>
            </a:r>
            <a:endParaRPr lang="de-DE" sz="1422" b="1" i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90" name="Rechteck 89">
            <a:extLst>
              <a:ext uri="{FF2B5EF4-FFF2-40B4-BE49-F238E27FC236}">
                <a16:creationId xmlns:a16="http://schemas.microsoft.com/office/drawing/2014/main" id="{C6D5660C-D548-498F-9CA5-4AE852B8D0ED}"/>
              </a:ext>
            </a:extLst>
          </p:cNvPr>
          <p:cNvSpPr/>
          <p:nvPr/>
        </p:nvSpPr>
        <p:spPr>
          <a:xfrm>
            <a:off x="5573880" y="4179455"/>
            <a:ext cx="864095" cy="704078"/>
          </a:xfrm>
          <a:prstGeom prst="rect">
            <a:avLst/>
          </a:prstGeom>
          <a:solidFill>
            <a:srgbClr val="9AD8A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004" rIns="32004" rtlCol="0" anchor="ctr"/>
          <a:lstStyle/>
          <a:p>
            <a:pPr algn="ctr"/>
            <a:endParaRPr lang="de-DE" sz="1422" b="1" i="1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8" name="Gleichschenkliges Dreieck 17">
            <a:extLst>
              <a:ext uri="{FF2B5EF4-FFF2-40B4-BE49-F238E27FC236}">
                <a16:creationId xmlns:a16="http://schemas.microsoft.com/office/drawing/2014/main" id="{F8520D12-9E70-4A5C-8257-B2B53272452D}"/>
              </a:ext>
            </a:extLst>
          </p:cNvPr>
          <p:cNvSpPr/>
          <p:nvPr/>
        </p:nvSpPr>
        <p:spPr>
          <a:xfrm rot="10800000">
            <a:off x="5582272" y="4187426"/>
            <a:ext cx="472097" cy="448356"/>
          </a:xfrm>
          <a:prstGeom prst="triangle">
            <a:avLst>
              <a:gd name="adj" fmla="val 100000"/>
            </a:avLst>
          </a:prstGeom>
          <a:solidFill>
            <a:srgbClr val="99D1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706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feld 100">
                <a:extLst>
                  <a:ext uri="{FF2B5EF4-FFF2-40B4-BE49-F238E27FC236}">
                    <a16:creationId xmlns:a16="http://schemas.microsoft.com/office/drawing/2014/main" id="{57DE1152-47E1-420A-959B-953B9148F210}"/>
                  </a:ext>
                </a:extLst>
              </p:cNvPr>
              <p:cNvSpPr txBox="1"/>
              <p:nvPr/>
            </p:nvSpPr>
            <p:spPr>
              <a:xfrm>
                <a:off x="5577619" y="4269752"/>
                <a:ext cx="903469" cy="6626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DE" sz="1422" b="1" dirty="0"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Cu-64</a:t>
                </a:r>
                <a:br>
                  <a:rPr lang="de-DE" sz="3556" b="1" dirty="0"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𝟏</m:t>
                      </m:r>
                      <m:r>
                        <a:rPr lang="de-DE" sz="800" b="1" i="1"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𝟓</m:t>
                      </m:r>
                      <m:r>
                        <a:rPr lang="de-DE" sz="800" b="1" i="1"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𝟓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800" b="1" i="1" dirty="0"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01" name="Textfeld 100">
                <a:extLst>
                  <a:ext uri="{FF2B5EF4-FFF2-40B4-BE49-F238E27FC236}">
                    <a16:creationId xmlns:a16="http://schemas.microsoft.com/office/drawing/2014/main" id="{57DE1152-47E1-420A-959B-953B9148F2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619" y="4269752"/>
                <a:ext cx="903469" cy="662682"/>
              </a:xfrm>
              <a:prstGeom prst="rect">
                <a:avLst/>
              </a:prstGeom>
              <a:blipFill>
                <a:blip r:embed="rId41"/>
                <a:stretch>
                  <a:fillRect t="-183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Rechteck 101">
                <a:extLst>
                  <a:ext uri="{FF2B5EF4-FFF2-40B4-BE49-F238E27FC236}">
                    <a16:creationId xmlns:a16="http://schemas.microsoft.com/office/drawing/2014/main" id="{30B07875-5E9D-4D88-830C-A0ADD450B4EE}"/>
                  </a:ext>
                </a:extLst>
              </p:cNvPr>
              <p:cNvSpPr/>
              <p:nvPr/>
            </p:nvSpPr>
            <p:spPr>
              <a:xfrm>
                <a:off x="2975423" y="2766683"/>
                <a:ext cx="864095" cy="704078"/>
              </a:xfrm>
              <a:prstGeom prst="rect">
                <a:avLst/>
              </a:prstGeom>
              <a:solidFill>
                <a:srgbClr val="99D1E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Ga-63</a:t>
                </a:r>
                <a:br>
                  <a:rPr lang="de-DE" sz="1422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𝟐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𝟏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𝟐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02" name="Rechteck 101">
                <a:extLst>
                  <a:ext uri="{FF2B5EF4-FFF2-40B4-BE49-F238E27FC236}">
                    <a16:creationId xmlns:a16="http://schemas.microsoft.com/office/drawing/2014/main" id="{30B07875-5E9D-4D88-830C-A0ADD450B4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23" y="2766683"/>
                <a:ext cx="864095" cy="704078"/>
              </a:xfrm>
              <a:prstGeom prst="rect">
                <a:avLst/>
              </a:prstGeom>
              <a:blipFill>
                <a:blip r:embed="rId4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Rechteck 102">
                <a:extLst>
                  <a:ext uri="{FF2B5EF4-FFF2-40B4-BE49-F238E27FC236}">
                    <a16:creationId xmlns:a16="http://schemas.microsoft.com/office/drawing/2014/main" id="{7FDEECF9-1FAC-4C7A-9341-287E6226DB46}"/>
                  </a:ext>
                </a:extLst>
              </p:cNvPr>
              <p:cNvSpPr/>
              <p:nvPr/>
            </p:nvSpPr>
            <p:spPr>
              <a:xfrm>
                <a:off x="7306237" y="2766683"/>
                <a:ext cx="864095" cy="704078"/>
              </a:xfrm>
              <a:prstGeom prst="rect">
                <a:avLst/>
              </a:prstGeom>
              <a:solidFill>
                <a:srgbClr val="99D1E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Ga-68</a:t>
                </a:r>
                <a:br>
                  <a:rPr lang="de-DE" sz="1422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𝟏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𝟕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𝟒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03" name="Rechteck 102">
                <a:extLst>
                  <a:ext uri="{FF2B5EF4-FFF2-40B4-BE49-F238E27FC236}">
                    <a16:creationId xmlns:a16="http://schemas.microsoft.com/office/drawing/2014/main" id="{7FDEECF9-1FAC-4C7A-9341-287E6226DB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6237" y="2766683"/>
                <a:ext cx="864095" cy="704078"/>
              </a:xfrm>
              <a:prstGeom prst="rect">
                <a:avLst/>
              </a:prstGeom>
              <a:blipFill>
                <a:blip r:embed="rId4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Rechteck 103">
                <a:extLst>
                  <a:ext uri="{FF2B5EF4-FFF2-40B4-BE49-F238E27FC236}">
                    <a16:creationId xmlns:a16="http://schemas.microsoft.com/office/drawing/2014/main" id="{295CCEAF-A4CB-4546-9788-4406C0831E5C}"/>
                  </a:ext>
                </a:extLst>
              </p:cNvPr>
              <p:cNvSpPr/>
              <p:nvPr/>
            </p:nvSpPr>
            <p:spPr>
              <a:xfrm>
                <a:off x="6440075" y="2766683"/>
                <a:ext cx="864095" cy="704078"/>
              </a:xfrm>
              <a:prstGeom prst="rect">
                <a:avLst/>
              </a:prstGeom>
              <a:solidFill>
                <a:srgbClr val="99D1E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Ga-67</a:t>
                </a:r>
                <a:br>
                  <a:rPr lang="de-DE" sz="1422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𝟐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𝟓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𝟔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04" name="Rechteck 103">
                <a:extLst>
                  <a:ext uri="{FF2B5EF4-FFF2-40B4-BE49-F238E27FC236}">
                    <a16:creationId xmlns:a16="http://schemas.microsoft.com/office/drawing/2014/main" id="{295CCEAF-A4CB-4546-9788-4406C0831E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0075" y="2766683"/>
                <a:ext cx="864095" cy="704078"/>
              </a:xfrm>
              <a:prstGeom prst="rect">
                <a:avLst/>
              </a:prstGeom>
              <a:blipFill>
                <a:blip r:embed="rId4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Rechteck 104">
                <a:extLst>
                  <a:ext uri="{FF2B5EF4-FFF2-40B4-BE49-F238E27FC236}">
                    <a16:creationId xmlns:a16="http://schemas.microsoft.com/office/drawing/2014/main" id="{9562A5BE-0007-475A-B271-D54750EEC772}"/>
                  </a:ext>
                </a:extLst>
              </p:cNvPr>
              <p:cNvSpPr/>
              <p:nvPr/>
            </p:nvSpPr>
            <p:spPr>
              <a:xfrm>
                <a:off x="5573912" y="2766683"/>
                <a:ext cx="864095" cy="704078"/>
              </a:xfrm>
              <a:prstGeom prst="rect">
                <a:avLst/>
              </a:prstGeom>
              <a:solidFill>
                <a:srgbClr val="99D1E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Ga-66</a:t>
                </a:r>
                <a:br>
                  <a:rPr lang="de-DE" sz="1422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𝟐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𝟎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𝟓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05" name="Rechteck 104">
                <a:extLst>
                  <a:ext uri="{FF2B5EF4-FFF2-40B4-BE49-F238E27FC236}">
                    <a16:creationId xmlns:a16="http://schemas.microsoft.com/office/drawing/2014/main" id="{9562A5BE-0007-475A-B271-D54750EEC7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912" y="2766683"/>
                <a:ext cx="864095" cy="704078"/>
              </a:xfrm>
              <a:prstGeom prst="rect">
                <a:avLst/>
              </a:prstGeom>
              <a:blipFill>
                <a:blip r:embed="rId4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Rechteck 105">
                <a:extLst>
                  <a:ext uri="{FF2B5EF4-FFF2-40B4-BE49-F238E27FC236}">
                    <a16:creationId xmlns:a16="http://schemas.microsoft.com/office/drawing/2014/main" id="{418CA6E5-4490-42A3-A230-0CBC31D5C61A}"/>
                  </a:ext>
                </a:extLst>
              </p:cNvPr>
              <p:cNvSpPr/>
              <p:nvPr/>
            </p:nvSpPr>
            <p:spPr>
              <a:xfrm>
                <a:off x="4707747" y="2766683"/>
                <a:ext cx="864095" cy="704078"/>
              </a:xfrm>
              <a:prstGeom prst="rect">
                <a:avLst/>
              </a:prstGeom>
              <a:solidFill>
                <a:srgbClr val="99D1E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Ga-65</a:t>
                </a:r>
                <a:br>
                  <a:rPr lang="de-DE" sz="1422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𝟕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𝟔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𝟒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06" name="Rechteck 105">
                <a:extLst>
                  <a:ext uri="{FF2B5EF4-FFF2-40B4-BE49-F238E27FC236}">
                    <a16:creationId xmlns:a16="http://schemas.microsoft.com/office/drawing/2014/main" id="{418CA6E5-4490-42A3-A230-0CBC31D5C61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7747" y="2766683"/>
                <a:ext cx="864095" cy="704078"/>
              </a:xfrm>
              <a:prstGeom prst="rect">
                <a:avLst/>
              </a:prstGeom>
              <a:blipFill>
                <a:blip r:embed="rId4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Rechteck 106">
                <a:extLst>
                  <a:ext uri="{FF2B5EF4-FFF2-40B4-BE49-F238E27FC236}">
                    <a16:creationId xmlns:a16="http://schemas.microsoft.com/office/drawing/2014/main" id="{4702E96D-70EF-45B3-BBF5-0D5C45C346B2}"/>
                  </a:ext>
                </a:extLst>
              </p:cNvPr>
              <p:cNvSpPr/>
              <p:nvPr/>
            </p:nvSpPr>
            <p:spPr>
              <a:xfrm>
                <a:off x="3841585" y="2766683"/>
                <a:ext cx="864095" cy="704078"/>
              </a:xfrm>
              <a:prstGeom prst="rect">
                <a:avLst/>
              </a:prstGeom>
              <a:solidFill>
                <a:srgbClr val="99D1E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Ga-64</a:t>
                </a:r>
                <a:br>
                  <a:rPr lang="de-DE" sz="1422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𝟒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𝟒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𝟑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07" name="Rechteck 106">
                <a:extLst>
                  <a:ext uri="{FF2B5EF4-FFF2-40B4-BE49-F238E27FC236}">
                    <a16:creationId xmlns:a16="http://schemas.microsoft.com/office/drawing/2014/main" id="{4702E96D-70EF-45B3-BBF5-0D5C45C346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1585" y="2766683"/>
                <a:ext cx="864095" cy="704078"/>
              </a:xfrm>
              <a:prstGeom prst="rect">
                <a:avLst/>
              </a:prstGeom>
              <a:blipFill>
                <a:blip r:embed="rId4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9" name="Rechteck 108">
            <a:extLst>
              <a:ext uri="{FF2B5EF4-FFF2-40B4-BE49-F238E27FC236}">
                <a16:creationId xmlns:a16="http://schemas.microsoft.com/office/drawing/2014/main" id="{7B1A9929-9299-46FA-8008-450302EE1ECA}"/>
              </a:ext>
            </a:extLst>
          </p:cNvPr>
          <p:cNvSpPr/>
          <p:nvPr/>
        </p:nvSpPr>
        <p:spPr>
          <a:xfrm>
            <a:off x="8172401" y="2766683"/>
            <a:ext cx="864095" cy="704078"/>
          </a:xfrm>
          <a:prstGeom prst="rect">
            <a:avLst/>
          </a:prstGeom>
          <a:solidFill>
            <a:srgbClr val="66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004" rIns="32004" rtlCol="0" anchor="ctr"/>
          <a:lstStyle/>
          <a:p>
            <a:pPr algn="ctr"/>
            <a:r>
              <a:rPr lang="de-DE" sz="1422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Ga-69</a:t>
            </a:r>
            <a:br>
              <a:rPr lang="de-DE" sz="1422" b="1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977" b="1" i="1">
                <a:latin typeface="Source Sans Pro" panose="020B0503030403020204" pitchFamily="34" charset="0"/>
                <a:ea typeface="Source Sans Pro" panose="020B0503030403020204" pitchFamily="34" charset="0"/>
              </a:rPr>
              <a:t>stable</a:t>
            </a:r>
            <a:endParaRPr lang="de-DE" sz="1422" b="1" i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Rechteck 109">
                <a:extLst>
                  <a:ext uri="{FF2B5EF4-FFF2-40B4-BE49-F238E27FC236}">
                    <a16:creationId xmlns:a16="http://schemas.microsoft.com/office/drawing/2014/main" id="{D48449D4-BBCA-4DC4-BCB4-28F78F5D29AA}"/>
                  </a:ext>
                </a:extLst>
              </p:cNvPr>
              <p:cNvSpPr/>
              <p:nvPr/>
            </p:nvSpPr>
            <p:spPr>
              <a:xfrm>
                <a:off x="2975414" y="2060405"/>
                <a:ext cx="864095" cy="704078"/>
              </a:xfrm>
              <a:prstGeom prst="rect">
                <a:avLst/>
              </a:prstGeom>
              <a:solidFill>
                <a:srgbClr val="99D1E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Ge-64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𝟏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𝟏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𝟐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10" name="Rechteck 109">
                <a:extLst>
                  <a:ext uri="{FF2B5EF4-FFF2-40B4-BE49-F238E27FC236}">
                    <a16:creationId xmlns:a16="http://schemas.microsoft.com/office/drawing/2014/main" id="{D48449D4-BBCA-4DC4-BCB4-28F78F5D29A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4" y="2060405"/>
                <a:ext cx="864095" cy="704078"/>
              </a:xfrm>
              <a:prstGeom prst="rect">
                <a:avLst/>
              </a:prstGeom>
              <a:blipFill>
                <a:blip r:embed="rId4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Rechteck 110">
                <a:extLst>
                  <a:ext uri="{FF2B5EF4-FFF2-40B4-BE49-F238E27FC236}">
                    <a16:creationId xmlns:a16="http://schemas.microsoft.com/office/drawing/2014/main" id="{A177AE9C-0431-4B67-B71C-86E3701E3EB9}"/>
                  </a:ext>
                </a:extLst>
              </p:cNvPr>
              <p:cNvSpPr/>
              <p:nvPr/>
            </p:nvSpPr>
            <p:spPr>
              <a:xfrm>
                <a:off x="3841569" y="2060405"/>
                <a:ext cx="864095" cy="704078"/>
              </a:xfrm>
              <a:prstGeom prst="rect">
                <a:avLst/>
              </a:prstGeom>
              <a:solidFill>
                <a:srgbClr val="99D1E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Ge-65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𝟐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𝟐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𝟐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11" name="Rechteck 110">
                <a:extLst>
                  <a:ext uri="{FF2B5EF4-FFF2-40B4-BE49-F238E27FC236}">
                    <a16:creationId xmlns:a16="http://schemas.microsoft.com/office/drawing/2014/main" id="{A177AE9C-0431-4B67-B71C-86E3701E3E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1569" y="2060405"/>
                <a:ext cx="864095" cy="704078"/>
              </a:xfrm>
              <a:prstGeom prst="rect">
                <a:avLst/>
              </a:prstGeom>
              <a:blipFill>
                <a:blip r:embed="rId4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Rechteck 111">
                <a:extLst>
                  <a:ext uri="{FF2B5EF4-FFF2-40B4-BE49-F238E27FC236}">
                    <a16:creationId xmlns:a16="http://schemas.microsoft.com/office/drawing/2014/main" id="{ED1D2584-46CB-4796-A022-FE23C6FD0F2B}"/>
                  </a:ext>
                </a:extLst>
              </p:cNvPr>
              <p:cNvSpPr/>
              <p:nvPr/>
            </p:nvSpPr>
            <p:spPr>
              <a:xfrm>
                <a:off x="4707724" y="2060405"/>
                <a:ext cx="864095" cy="704078"/>
              </a:xfrm>
              <a:prstGeom prst="rect">
                <a:avLst/>
              </a:prstGeom>
              <a:solidFill>
                <a:srgbClr val="99D1E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Ge-66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𝟖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𝟓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𝟓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12" name="Rechteck 111">
                <a:extLst>
                  <a:ext uri="{FF2B5EF4-FFF2-40B4-BE49-F238E27FC236}">
                    <a16:creationId xmlns:a16="http://schemas.microsoft.com/office/drawing/2014/main" id="{ED1D2584-46CB-4796-A022-FE23C6FD0F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7724" y="2060405"/>
                <a:ext cx="864095" cy="704078"/>
              </a:xfrm>
              <a:prstGeom prst="rect">
                <a:avLst/>
              </a:prstGeom>
              <a:blipFill>
                <a:blip r:embed="rId5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Rechteck 112">
                <a:extLst>
                  <a:ext uri="{FF2B5EF4-FFF2-40B4-BE49-F238E27FC236}">
                    <a16:creationId xmlns:a16="http://schemas.microsoft.com/office/drawing/2014/main" id="{6A0699DD-B4B3-4FD0-BD4D-8D30D46E0AC5}"/>
                  </a:ext>
                </a:extLst>
              </p:cNvPr>
              <p:cNvSpPr/>
              <p:nvPr/>
            </p:nvSpPr>
            <p:spPr>
              <a:xfrm>
                <a:off x="5573880" y="2060405"/>
                <a:ext cx="864095" cy="704078"/>
              </a:xfrm>
              <a:prstGeom prst="rect">
                <a:avLst/>
              </a:prstGeom>
              <a:solidFill>
                <a:srgbClr val="99D1E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Ge-67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𝟔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𝟏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𝟒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13" name="Rechteck 112">
                <a:extLst>
                  <a:ext uri="{FF2B5EF4-FFF2-40B4-BE49-F238E27FC236}">
                    <a16:creationId xmlns:a16="http://schemas.microsoft.com/office/drawing/2014/main" id="{6A0699DD-B4B3-4FD0-BD4D-8D30D46E0A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880" y="2060405"/>
                <a:ext cx="864095" cy="704078"/>
              </a:xfrm>
              <a:prstGeom prst="rect">
                <a:avLst/>
              </a:prstGeom>
              <a:blipFill>
                <a:blip r:embed="rId5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Rechteck 113">
                <a:extLst>
                  <a:ext uri="{FF2B5EF4-FFF2-40B4-BE49-F238E27FC236}">
                    <a16:creationId xmlns:a16="http://schemas.microsoft.com/office/drawing/2014/main" id="{F0DBC949-9219-47A3-BF9B-48D3FCC45BC2}"/>
                  </a:ext>
                </a:extLst>
              </p:cNvPr>
              <p:cNvSpPr/>
              <p:nvPr/>
            </p:nvSpPr>
            <p:spPr>
              <a:xfrm>
                <a:off x="6440035" y="2060405"/>
                <a:ext cx="864095" cy="704078"/>
              </a:xfrm>
              <a:prstGeom prst="rect">
                <a:avLst/>
              </a:prstGeom>
              <a:solidFill>
                <a:srgbClr val="99D1E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Ge-68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𝟑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𝟎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𝟖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14" name="Rechteck 113">
                <a:extLst>
                  <a:ext uri="{FF2B5EF4-FFF2-40B4-BE49-F238E27FC236}">
                    <a16:creationId xmlns:a16="http://schemas.microsoft.com/office/drawing/2014/main" id="{F0DBC949-9219-47A3-BF9B-48D3FCC45B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0035" y="2060405"/>
                <a:ext cx="864095" cy="704078"/>
              </a:xfrm>
              <a:prstGeom prst="rect">
                <a:avLst/>
              </a:prstGeom>
              <a:blipFill>
                <a:blip r:embed="rId5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Rechteck 114">
                <a:extLst>
                  <a:ext uri="{FF2B5EF4-FFF2-40B4-BE49-F238E27FC236}">
                    <a16:creationId xmlns:a16="http://schemas.microsoft.com/office/drawing/2014/main" id="{C87EDC53-063A-486B-A409-4FB64D2395C5}"/>
                  </a:ext>
                </a:extLst>
              </p:cNvPr>
              <p:cNvSpPr/>
              <p:nvPr/>
            </p:nvSpPr>
            <p:spPr>
              <a:xfrm>
                <a:off x="7306189" y="2060405"/>
                <a:ext cx="864095" cy="704078"/>
              </a:xfrm>
              <a:prstGeom prst="rect">
                <a:avLst/>
              </a:prstGeom>
              <a:solidFill>
                <a:srgbClr val="99D1E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Ge-69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𝟒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𝟗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𝟔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15" name="Rechteck 114">
                <a:extLst>
                  <a:ext uri="{FF2B5EF4-FFF2-40B4-BE49-F238E27FC236}">
                    <a16:creationId xmlns:a16="http://schemas.microsoft.com/office/drawing/2014/main" id="{C87EDC53-063A-486B-A409-4FB64D2395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6189" y="2060405"/>
                <a:ext cx="864095" cy="704078"/>
              </a:xfrm>
              <a:prstGeom prst="rect">
                <a:avLst/>
              </a:prstGeom>
              <a:blipFill>
                <a:blip r:embed="rId5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6" name="Rechteck 115">
            <a:extLst>
              <a:ext uri="{FF2B5EF4-FFF2-40B4-BE49-F238E27FC236}">
                <a16:creationId xmlns:a16="http://schemas.microsoft.com/office/drawing/2014/main" id="{F892E9D2-1BF6-4B65-8772-FC5B127674A1}"/>
              </a:ext>
            </a:extLst>
          </p:cNvPr>
          <p:cNvSpPr/>
          <p:nvPr/>
        </p:nvSpPr>
        <p:spPr>
          <a:xfrm>
            <a:off x="8172543" y="2060762"/>
            <a:ext cx="864095" cy="704078"/>
          </a:xfrm>
          <a:prstGeom prst="rect">
            <a:avLst/>
          </a:prstGeom>
          <a:solidFill>
            <a:srgbClr val="66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004" rIns="32004" rtlCol="0" anchor="ctr"/>
          <a:lstStyle/>
          <a:p>
            <a:pPr algn="ctr"/>
            <a:r>
              <a:rPr lang="de-DE" sz="1422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Ge-70</a:t>
            </a:r>
            <a:br>
              <a:rPr lang="de-DE" sz="1422" b="1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977" b="1" i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stable</a:t>
            </a:r>
            <a:endParaRPr lang="de-DE" sz="1422" b="1" i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19" name="Textfeld 118">
            <a:extLst>
              <a:ext uri="{FF2B5EF4-FFF2-40B4-BE49-F238E27FC236}">
                <a16:creationId xmlns:a16="http://schemas.microsoft.com/office/drawing/2014/main" id="{6A26C1F2-7967-482B-BED6-29AE3DF8E75F}"/>
              </a:ext>
            </a:extLst>
          </p:cNvPr>
          <p:cNvSpPr txBox="1"/>
          <p:nvPr/>
        </p:nvSpPr>
        <p:spPr>
          <a:xfrm>
            <a:off x="1470057" y="7741038"/>
            <a:ext cx="444886" cy="283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45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30n</a:t>
            </a:r>
          </a:p>
        </p:txBody>
      </p:sp>
      <p:sp>
        <p:nvSpPr>
          <p:cNvPr id="120" name="Textfeld 119">
            <a:extLst>
              <a:ext uri="{FF2B5EF4-FFF2-40B4-BE49-F238E27FC236}">
                <a16:creationId xmlns:a16="http://schemas.microsoft.com/office/drawing/2014/main" id="{DCBC49CD-7A7D-41D3-B6DB-3119EABE12DB}"/>
              </a:ext>
            </a:extLst>
          </p:cNvPr>
          <p:cNvSpPr txBox="1"/>
          <p:nvPr/>
        </p:nvSpPr>
        <p:spPr>
          <a:xfrm>
            <a:off x="2336211" y="7741038"/>
            <a:ext cx="444886" cy="283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45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31n</a:t>
            </a:r>
          </a:p>
        </p:txBody>
      </p:sp>
      <p:sp>
        <p:nvSpPr>
          <p:cNvPr id="121" name="Textfeld 120">
            <a:extLst>
              <a:ext uri="{FF2B5EF4-FFF2-40B4-BE49-F238E27FC236}">
                <a16:creationId xmlns:a16="http://schemas.microsoft.com/office/drawing/2014/main" id="{CB5E4803-DFEC-4D8B-B0AB-D7999128B5F2}"/>
              </a:ext>
            </a:extLst>
          </p:cNvPr>
          <p:cNvSpPr txBox="1"/>
          <p:nvPr/>
        </p:nvSpPr>
        <p:spPr>
          <a:xfrm>
            <a:off x="3202366" y="7741038"/>
            <a:ext cx="444886" cy="283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45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32n</a:t>
            </a:r>
          </a:p>
        </p:txBody>
      </p:sp>
      <p:sp>
        <p:nvSpPr>
          <p:cNvPr id="122" name="Textfeld 121">
            <a:extLst>
              <a:ext uri="{FF2B5EF4-FFF2-40B4-BE49-F238E27FC236}">
                <a16:creationId xmlns:a16="http://schemas.microsoft.com/office/drawing/2014/main" id="{8BFF5D69-E7F3-4FFB-AFF8-4A6E9F2F4F17}"/>
              </a:ext>
            </a:extLst>
          </p:cNvPr>
          <p:cNvSpPr txBox="1"/>
          <p:nvPr/>
        </p:nvSpPr>
        <p:spPr>
          <a:xfrm>
            <a:off x="4068522" y="7741038"/>
            <a:ext cx="444886" cy="283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45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33n</a:t>
            </a:r>
          </a:p>
        </p:txBody>
      </p:sp>
      <p:sp>
        <p:nvSpPr>
          <p:cNvPr id="123" name="Textfeld 122">
            <a:extLst>
              <a:ext uri="{FF2B5EF4-FFF2-40B4-BE49-F238E27FC236}">
                <a16:creationId xmlns:a16="http://schemas.microsoft.com/office/drawing/2014/main" id="{4FE98A40-CAC9-46CA-BAFB-558F022C7C10}"/>
              </a:ext>
            </a:extLst>
          </p:cNvPr>
          <p:cNvSpPr txBox="1"/>
          <p:nvPr/>
        </p:nvSpPr>
        <p:spPr>
          <a:xfrm>
            <a:off x="4934676" y="7741038"/>
            <a:ext cx="444886" cy="283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45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34n</a:t>
            </a:r>
          </a:p>
        </p:txBody>
      </p:sp>
      <p:sp>
        <p:nvSpPr>
          <p:cNvPr id="124" name="Textfeld 123">
            <a:extLst>
              <a:ext uri="{FF2B5EF4-FFF2-40B4-BE49-F238E27FC236}">
                <a16:creationId xmlns:a16="http://schemas.microsoft.com/office/drawing/2014/main" id="{CC6ED12F-E357-4A44-9AF0-4DF744A7540F}"/>
              </a:ext>
            </a:extLst>
          </p:cNvPr>
          <p:cNvSpPr txBox="1"/>
          <p:nvPr/>
        </p:nvSpPr>
        <p:spPr>
          <a:xfrm>
            <a:off x="5800832" y="7741038"/>
            <a:ext cx="444886" cy="283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45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35n</a:t>
            </a:r>
          </a:p>
        </p:txBody>
      </p:sp>
      <p:sp>
        <p:nvSpPr>
          <p:cNvPr id="127" name="Textfeld 126">
            <a:extLst>
              <a:ext uri="{FF2B5EF4-FFF2-40B4-BE49-F238E27FC236}">
                <a16:creationId xmlns:a16="http://schemas.microsoft.com/office/drawing/2014/main" id="{4E71F175-133E-44E0-B132-70AFBEE08517}"/>
              </a:ext>
            </a:extLst>
          </p:cNvPr>
          <p:cNvSpPr txBox="1"/>
          <p:nvPr/>
        </p:nvSpPr>
        <p:spPr>
          <a:xfrm>
            <a:off x="6666987" y="7741038"/>
            <a:ext cx="444886" cy="283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45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36n</a:t>
            </a:r>
          </a:p>
        </p:txBody>
      </p:sp>
      <p:sp>
        <p:nvSpPr>
          <p:cNvPr id="128" name="Textfeld 127">
            <a:extLst>
              <a:ext uri="{FF2B5EF4-FFF2-40B4-BE49-F238E27FC236}">
                <a16:creationId xmlns:a16="http://schemas.microsoft.com/office/drawing/2014/main" id="{00ACF1C8-2432-4C50-BF05-B31FBF59BC72}"/>
              </a:ext>
            </a:extLst>
          </p:cNvPr>
          <p:cNvSpPr txBox="1"/>
          <p:nvPr/>
        </p:nvSpPr>
        <p:spPr>
          <a:xfrm>
            <a:off x="7533140" y="7741038"/>
            <a:ext cx="444886" cy="283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45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37n</a:t>
            </a:r>
          </a:p>
        </p:txBody>
      </p:sp>
      <p:sp>
        <p:nvSpPr>
          <p:cNvPr id="129" name="Textfeld 128">
            <a:extLst>
              <a:ext uri="{FF2B5EF4-FFF2-40B4-BE49-F238E27FC236}">
                <a16:creationId xmlns:a16="http://schemas.microsoft.com/office/drawing/2014/main" id="{3686E2FB-30FA-4803-B221-9D27AB30F267}"/>
              </a:ext>
            </a:extLst>
          </p:cNvPr>
          <p:cNvSpPr txBox="1"/>
          <p:nvPr/>
        </p:nvSpPr>
        <p:spPr>
          <a:xfrm>
            <a:off x="848821" y="7201545"/>
            <a:ext cx="444886" cy="283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45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25p</a:t>
            </a:r>
          </a:p>
        </p:txBody>
      </p:sp>
      <p:sp>
        <p:nvSpPr>
          <p:cNvPr id="130" name="Textfeld 129">
            <a:extLst>
              <a:ext uri="{FF2B5EF4-FFF2-40B4-BE49-F238E27FC236}">
                <a16:creationId xmlns:a16="http://schemas.microsoft.com/office/drawing/2014/main" id="{9C2E08F1-93B8-47BF-984C-E6B3B0E31A41}"/>
              </a:ext>
            </a:extLst>
          </p:cNvPr>
          <p:cNvSpPr txBox="1"/>
          <p:nvPr/>
        </p:nvSpPr>
        <p:spPr>
          <a:xfrm>
            <a:off x="848821" y="6500163"/>
            <a:ext cx="444886" cy="283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45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26p</a:t>
            </a:r>
          </a:p>
        </p:txBody>
      </p:sp>
      <p:sp>
        <p:nvSpPr>
          <p:cNvPr id="131" name="Textfeld 130">
            <a:extLst>
              <a:ext uri="{FF2B5EF4-FFF2-40B4-BE49-F238E27FC236}">
                <a16:creationId xmlns:a16="http://schemas.microsoft.com/office/drawing/2014/main" id="{B7A3A9C6-6B8F-4601-85D4-A3666715CEBF}"/>
              </a:ext>
            </a:extLst>
          </p:cNvPr>
          <p:cNvSpPr txBox="1"/>
          <p:nvPr/>
        </p:nvSpPr>
        <p:spPr>
          <a:xfrm>
            <a:off x="848821" y="5798782"/>
            <a:ext cx="444886" cy="283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45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27p</a:t>
            </a:r>
          </a:p>
        </p:txBody>
      </p:sp>
      <p:sp>
        <p:nvSpPr>
          <p:cNvPr id="132" name="Textfeld 131">
            <a:extLst>
              <a:ext uri="{FF2B5EF4-FFF2-40B4-BE49-F238E27FC236}">
                <a16:creationId xmlns:a16="http://schemas.microsoft.com/office/drawing/2014/main" id="{056F3F54-5313-44D3-A410-853109103915}"/>
              </a:ext>
            </a:extLst>
          </p:cNvPr>
          <p:cNvSpPr txBox="1"/>
          <p:nvPr/>
        </p:nvSpPr>
        <p:spPr>
          <a:xfrm>
            <a:off x="848821" y="5097402"/>
            <a:ext cx="444886" cy="283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45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28p</a:t>
            </a:r>
          </a:p>
        </p:txBody>
      </p:sp>
      <p:sp>
        <p:nvSpPr>
          <p:cNvPr id="133" name="Textfeld 132">
            <a:extLst>
              <a:ext uri="{FF2B5EF4-FFF2-40B4-BE49-F238E27FC236}">
                <a16:creationId xmlns:a16="http://schemas.microsoft.com/office/drawing/2014/main" id="{EA1232C6-EC3F-4C83-967E-225C42FF8308}"/>
              </a:ext>
            </a:extLst>
          </p:cNvPr>
          <p:cNvSpPr txBox="1"/>
          <p:nvPr/>
        </p:nvSpPr>
        <p:spPr>
          <a:xfrm>
            <a:off x="848821" y="4396020"/>
            <a:ext cx="444886" cy="283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45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29p</a:t>
            </a:r>
          </a:p>
        </p:txBody>
      </p:sp>
      <p:sp>
        <p:nvSpPr>
          <p:cNvPr id="134" name="Textfeld 133">
            <a:extLst>
              <a:ext uri="{FF2B5EF4-FFF2-40B4-BE49-F238E27FC236}">
                <a16:creationId xmlns:a16="http://schemas.microsoft.com/office/drawing/2014/main" id="{6F52456F-D7F7-4EE2-BED3-E8F5A5A84166}"/>
              </a:ext>
            </a:extLst>
          </p:cNvPr>
          <p:cNvSpPr txBox="1"/>
          <p:nvPr/>
        </p:nvSpPr>
        <p:spPr>
          <a:xfrm>
            <a:off x="848821" y="3694641"/>
            <a:ext cx="444886" cy="283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45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30p</a:t>
            </a:r>
          </a:p>
        </p:txBody>
      </p:sp>
      <p:sp>
        <p:nvSpPr>
          <p:cNvPr id="135" name="Textfeld 134">
            <a:extLst>
              <a:ext uri="{FF2B5EF4-FFF2-40B4-BE49-F238E27FC236}">
                <a16:creationId xmlns:a16="http://schemas.microsoft.com/office/drawing/2014/main" id="{A31F6FA5-77D4-45AC-9005-3AB46B1B6EDA}"/>
              </a:ext>
            </a:extLst>
          </p:cNvPr>
          <p:cNvSpPr txBox="1"/>
          <p:nvPr/>
        </p:nvSpPr>
        <p:spPr>
          <a:xfrm>
            <a:off x="848821" y="2993259"/>
            <a:ext cx="444886" cy="283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45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31p</a:t>
            </a:r>
          </a:p>
        </p:txBody>
      </p:sp>
      <p:sp>
        <p:nvSpPr>
          <p:cNvPr id="136" name="Textfeld 135">
            <a:extLst>
              <a:ext uri="{FF2B5EF4-FFF2-40B4-BE49-F238E27FC236}">
                <a16:creationId xmlns:a16="http://schemas.microsoft.com/office/drawing/2014/main" id="{4B048DF0-8123-4787-BD91-084E1C88ADC4}"/>
              </a:ext>
            </a:extLst>
          </p:cNvPr>
          <p:cNvSpPr txBox="1"/>
          <p:nvPr/>
        </p:nvSpPr>
        <p:spPr>
          <a:xfrm>
            <a:off x="848821" y="2291880"/>
            <a:ext cx="444886" cy="283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45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32p</a:t>
            </a: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DA8B97AA-5E66-4A5A-A784-AA29FF011E37}"/>
              </a:ext>
            </a:extLst>
          </p:cNvPr>
          <p:cNvSpPr/>
          <p:nvPr/>
        </p:nvSpPr>
        <p:spPr>
          <a:xfrm>
            <a:off x="2975414" y="6290701"/>
            <a:ext cx="864095" cy="704078"/>
          </a:xfrm>
          <a:prstGeom prst="rect">
            <a:avLst/>
          </a:prstGeom>
          <a:solidFill>
            <a:srgbClr val="66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004" rIns="32004" rtlCol="0" anchor="ctr"/>
          <a:lstStyle/>
          <a:p>
            <a:pPr algn="ctr"/>
            <a:r>
              <a:rPr lang="de-DE" sz="1422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Fe-58</a:t>
            </a:r>
            <a:br>
              <a:rPr lang="de-DE" sz="1422" b="1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977" b="1" i="1">
                <a:latin typeface="Source Sans Pro" panose="020B0503030403020204" pitchFamily="34" charset="0"/>
                <a:ea typeface="Source Sans Pro" panose="020B0503030403020204" pitchFamily="34" charset="0"/>
              </a:rPr>
              <a:t>stable</a:t>
            </a:r>
            <a:endParaRPr lang="de-DE" sz="1422" b="1" i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Rechteck 107">
                <a:extLst>
                  <a:ext uri="{FF2B5EF4-FFF2-40B4-BE49-F238E27FC236}">
                    <a16:creationId xmlns:a16="http://schemas.microsoft.com/office/drawing/2014/main" id="{96C32357-FA68-46AB-AD0D-187AF18D8495}"/>
                  </a:ext>
                </a:extLst>
              </p:cNvPr>
              <p:cNvSpPr/>
              <p:nvPr/>
            </p:nvSpPr>
            <p:spPr>
              <a:xfrm>
                <a:off x="2109258" y="1371273"/>
                <a:ext cx="864095" cy="704078"/>
              </a:xfrm>
              <a:prstGeom prst="rect">
                <a:avLst/>
              </a:prstGeom>
              <a:solidFill>
                <a:srgbClr val="99D1E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As-64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𝟑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𝟖</m:t>
                      </m:r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08" name="Rechteck 107">
                <a:extLst>
                  <a:ext uri="{FF2B5EF4-FFF2-40B4-BE49-F238E27FC236}">
                    <a16:creationId xmlns:a16="http://schemas.microsoft.com/office/drawing/2014/main" id="{96C32357-FA68-46AB-AD0D-187AF18D84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9258" y="1371273"/>
                <a:ext cx="864095" cy="704078"/>
              </a:xfrm>
              <a:prstGeom prst="rect">
                <a:avLst/>
              </a:prstGeom>
              <a:blipFill>
                <a:blip r:embed="rId5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Rechteck 124">
                <a:extLst>
                  <a:ext uri="{FF2B5EF4-FFF2-40B4-BE49-F238E27FC236}">
                    <a16:creationId xmlns:a16="http://schemas.microsoft.com/office/drawing/2014/main" id="{1BF4E452-ED86-4C16-86FF-20985BB518C5}"/>
                  </a:ext>
                </a:extLst>
              </p:cNvPr>
              <p:cNvSpPr/>
              <p:nvPr/>
            </p:nvSpPr>
            <p:spPr>
              <a:xfrm>
                <a:off x="2974895" y="1371273"/>
                <a:ext cx="864095" cy="704078"/>
              </a:xfrm>
              <a:prstGeom prst="rect">
                <a:avLst/>
              </a:prstGeom>
              <a:solidFill>
                <a:srgbClr val="99D1E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As-65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𝟓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𝟒</m:t>
                      </m:r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25" name="Rechteck 124">
                <a:extLst>
                  <a:ext uri="{FF2B5EF4-FFF2-40B4-BE49-F238E27FC236}">
                    <a16:creationId xmlns:a16="http://schemas.microsoft.com/office/drawing/2014/main" id="{1BF4E452-ED86-4C16-86FF-20985BB518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4895" y="1371273"/>
                <a:ext cx="864095" cy="704078"/>
              </a:xfrm>
              <a:prstGeom prst="rect">
                <a:avLst/>
              </a:prstGeom>
              <a:blipFill>
                <a:blip r:embed="rId5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8" name="Rechteck 137">
                <a:extLst>
                  <a:ext uri="{FF2B5EF4-FFF2-40B4-BE49-F238E27FC236}">
                    <a16:creationId xmlns:a16="http://schemas.microsoft.com/office/drawing/2014/main" id="{DBDB7BEC-1C27-4689-81DA-86610C96A5E7}"/>
                  </a:ext>
                </a:extLst>
              </p:cNvPr>
              <p:cNvSpPr/>
              <p:nvPr/>
            </p:nvSpPr>
            <p:spPr>
              <a:xfrm>
                <a:off x="3840532" y="1371273"/>
                <a:ext cx="864095" cy="704078"/>
              </a:xfrm>
              <a:prstGeom prst="rect">
                <a:avLst/>
              </a:prstGeom>
              <a:solidFill>
                <a:srgbClr val="99D1E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As-66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𝟕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𝟐</m:t>
                      </m:r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38" name="Rechteck 137">
                <a:extLst>
                  <a:ext uri="{FF2B5EF4-FFF2-40B4-BE49-F238E27FC236}">
                    <a16:creationId xmlns:a16="http://schemas.microsoft.com/office/drawing/2014/main" id="{DBDB7BEC-1C27-4689-81DA-86610C96A5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0532" y="1371273"/>
                <a:ext cx="864095" cy="704078"/>
              </a:xfrm>
              <a:prstGeom prst="rect">
                <a:avLst/>
              </a:prstGeom>
              <a:blipFill>
                <a:blip r:embed="rId5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Rechteck 138">
                <a:extLst>
                  <a:ext uri="{FF2B5EF4-FFF2-40B4-BE49-F238E27FC236}">
                    <a16:creationId xmlns:a16="http://schemas.microsoft.com/office/drawing/2014/main" id="{6576941A-F14C-4247-A39E-9E62AEB2B4D7}"/>
                  </a:ext>
                </a:extLst>
              </p:cNvPr>
              <p:cNvSpPr/>
              <p:nvPr/>
            </p:nvSpPr>
            <p:spPr>
              <a:xfrm>
                <a:off x="4706168" y="1371273"/>
                <a:ext cx="864095" cy="704078"/>
              </a:xfrm>
              <a:prstGeom prst="rect">
                <a:avLst/>
              </a:prstGeom>
              <a:solidFill>
                <a:srgbClr val="99D1E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As-67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𝟏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𝟔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𝟐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39" name="Rechteck 138">
                <a:extLst>
                  <a:ext uri="{FF2B5EF4-FFF2-40B4-BE49-F238E27FC236}">
                    <a16:creationId xmlns:a16="http://schemas.microsoft.com/office/drawing/2014/main" id="{6576941A-F14C-4247-A39E-9E62AEB2B4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6168" y="1371273"/>
                <a:ext cx="864095" cy="704078"/>
              </a:xfrm>
              <a:prstGeom prst="rect">
                <a:avLst/>
              </a:prstGeom>
              <a:blipFill>
                <a:blip r:embed="rId5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Rechteck 139">
                <a:extLst>
                  <a:ext uri="{FF2B5EF4-FFF2-40B4-BE49-F238E27FC236}">
                    <a16:creationId xmlns:a16="http://schemas.microsoft.com/office/drawing/2014/main" id="{0A1F349F-6A95-4649-8D24-8BE656DC62B8}"/>
                  </a:ext>
                </a:extLst>
              </p:cNvPr>
              <p:cNvSpPr/>
              <p:nvPr/>
            </p:nvSpPr>
            <p:spPr>
              <a:xfrm>
                <a:off x="5571805" y="1371273"/>
                <a:ext cx="864095" cy="704078"/>
              </a:xfrm>
              <a:prstGeom prst="rect">
                <a:avLst/>
              </a:prstGeom>
              <a:solidFill>
                <a:srgbClr val="99D1E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As-68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𝟒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𝟔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𝟑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40" name="Rechteck 139">
                <a:extLst>
                  <a:ext uri="{FF2B5EF4-FFF2-40B4-BE49-F238E27FC236}">
                    <a16:creationId xmlns:a16="http://schemas.microsoft.com/office/drawing/2014/main" id="{0A1F349F-6A95-4649-8D24-8BE656DC62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1805" y="1371273"/>
                <a:ext cx="864095" cy="704078"/>
              </a:xfrm>
              <a:prstGeom prst="rect">
                <a:avLst/>
              </a:prstGeom>
              <a:blipFill>
                <a:blip r:embed="rId5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1" name="Rechteck 140">
                <a:extLst>
                  <a:ext uri="{FF2B5EF4-FFF2-40B4-BE49-F238E27FC236}">
                    <a16:creationId xmlns:a16="http://schemas.microsoft.com/office/drawing/2014/main" id="{729280A7-8125-400A-BC38-7360B30A337F}"/>
                  </a:ext>
                </a:extLst>
              </p:cNvPr>
              <p:cNvSpPr/>
              <p:nvPr/>
            </p:nvSpPr>
            <p:spPr>
              <a:xfrm>
                <a:off x="6437442" y="1371273"/>
                <a:ext cx="864095" cy="704078"/>
              </a:xfrm>
              <a:prstGeom prst="rect">
                <a:avLst/>
              </a:prstGeom>
              <a:solidFill>
                <a:srgbClr val="99D1E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As-69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𝟕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𝟔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𝟒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41" name="Rechteck 140">
                <a:extLst>
                  <a:ext uri="{FF2B5EF4-FFF2-40B4-BE49-F238E27FC236}">
                    <a16:creationId xmlns:a16="http://schemas.microsoft.com/office/drawing/2014/main" id="{729280A7-8125-400A-BC38-7360B30A337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7442" y="1371273"/>
                <a:ext cx="864095" cy="704078"/>
              </a:xfrm>
              <a:prstGeom prst="rect">
                <a:avLst/>
              </a:prstGeom>
              <a:blipFill>
                <a:blip r:embed="rId5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Rechteck 141">
                <a:extLst>
                  <a:ext uri="{FF2B5EF4-FFF2-40B4-BE49-F238E27FC236}">
                    <a16:creationId xmlns:a16="http://schemas.microsoft.com/office/drawing/2014/main" id="{F1FA8BA7-5FA7-4D46-B8D8-5E438540D813}"/>
                  </a:ext>
                </a:extLst>
              </p:cNvPr>
              <p:cNvSpPr/>
              <p:nvPr/>
            </p:nvSpPr>
            <p:spPr>
              <a:xfrm>
                <a:off x="9035017" y="2060708"/>
                <a:ext cx="864095" cy="704078"/>
              </a:xfrm>
              <a:prstGeom prst="rect">
                <a:avLst/>
              </a:prstGeom>
              <a:solidFill>
                <a:srgbClr val="99D1E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Ge-71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𝟕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𝟎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𝟕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42" name="Rechteck 141">
                <a:extLst>
                  <a:ext uri="{FF2B5EF4-FFF2-40B4-BE49-F238E27FC236}">
                    <a16:creationId xmlns:a16="http://schemas.microsoft.com/office/drawing/2014/main" id="{F1FA8BA7-5FA7-4D46-B8D8-5E438540D8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5017" y="2060708"/>
                <a:ext cx="864095" cy="704078"/>
              </a:xfrm>
              <a:prstGeom prst="rect">
                <a:avLst/>
              </a:prstGeom>
              <a:blipFill>
                <a:blip r:embed="rId6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3" name="Rechteck 142">
                <a:extLst>
                  <a:ext uri="{FF2B5EF4-FFF2-40B4-BE49-F238E27FC236}">
                    <a16:creationId xmlns:a16="http://schemas.microsoft.com/office/drawing/2014/main" id="{9A41C0EE-CDDC-4226-931E-C1ED7DC80D45}"/>
                  </a:ext>
                </a:extLst>
              </p:cNvPr>
              <p:cNvSpPr/>
              <p:nvPr/>
            </p:nvSpPr>
            <p:spPr>
              <a:xfrm>
                <a:off x="7303079" y="1371273"/>
                <a:ext cx="864095" cy="704078"/>
              </a:xfrm>
              <a:prstGeom prst="rect">
                <a:avLst/>
              </a:prstGeom>
              <a:solidFill>
                <a:srgbClr val="99D1E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As-70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𝟐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𝟐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𝟒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43" name="Rechteck 142">
                <a:extLst>
                  <a:ext uri="{FF2B5EF4-FFF2-40B4-BE49-F238E27FC236}">
                    <a16:creationId xmlns:a16="http://schemas.microsoft.com/office/drawing/2014/main" id="{9A41C0EE-CDDC-4226-931E-C1ED7DC80D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3079" y="1371273"/>
                <a:ext cx="864095" cy="704078"/>
              </a:xfrm>
              <a:prstGeom prst="rect">
                <a:avLst/>
              </a:prstGeom>
              <a:blipFill>
                <a:blip r:embed="rId6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4" name="Rechteck 143">
                <a:extLst>
                  <a:ext uri="{FF2B5EF4-FFF2-40B4-BE49-F238E27FC236}">
                    <a16:creationId xmlns:a16="http://schemas.microsoft.com/office/drawing/2014/main" id="{57DEEC4F-4D6C-4933-87F1-A648574B05B4}"/>
                  </a:ext>
                </a:extLst>
              </p:cNvPr>
              <p:cNvSpPr/>
              <p:nvPr/>
            </p:nvSpPr>
            <p:spPr>
              <a:xfrm>
                <a:off x="9036325" y="6989779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Mn-64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𝟏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𝟏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𝟕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44" name="Rechteck 143">
                <a:extLst>
                  <a:ext uri="{FF2B5EF4-FFF2-40B4-BE49-F238E27FC236}">
                    <a16:creationId xmlns:a16="http://schemas.microsoft.com/office/drawing/2014/main" id="{57DEEC4F-4D6C-4933-87F1-A648574B05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6325" y="6989779"/>
                <a:ext cx="864095" cy="704078"/>
              </a:xfrm>
              <a:prstGeom prst="rect">
                <a:avLst/>
              </a:prstGeom>
              <a:blipFill>
                <a:blip r:embed="rId6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5" name="Rechteck 144">
                <a:extLst>
                  <a:ext uri="{FF2B5EF4-FFF2-40B4-BE49-F238E27FC236}">
                    <a16:creationId xmlns:a16="http://schemas.microsoft.com/office/drawing/2014/main" id="{00AE617C-C2DB-4A25-A17A-EBA9936BB29C}"/>
                  </a:ext>
                </a:extLst>
              </p:cNvPr>
              <p:cNvSpPr/>
              <p:nvPr/>
            </p:nvSpPr>
            <p:spPr>
              <a:xfrm>
                <a:off x="9899765" y="6989779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Mn-65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𝟕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𝟕</m:t>
                      </m:r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45" name="Rechteck 144">
                <a:extLst>
                  <a:ext uri="{FF2B5EF4-FFF2-40B4-BE49-F238E27FC236}">
                    <a16:creationId xmlns:a16="http://schemas.microsoft.com/office/drawing/2014/main" id="{00AE617C-C2DB-4A25-A17A-EBA9936BB2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9765" y="6989779"/>
                <a:ext cx="864095" cy="704078"/>
              </a:xfrm>
              <a:prstGeom prst="rect">
                <a:avLst/>
              </a:prstGeom>
              <a:blipFill>
                <a:blip r:embed="rId6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6" name="Rechteck 145">
                <a:extLst>
                  <a:ext uri="{FF2B5EF4-FFF2-40B4-BE49-F238E27FC236}">
                    <a16:creationId xmlns:a16="http://schemas.microsoft.com/office/drawing/2014/main" id="{78533B9A-D863-4990-A903-FC56C6AA37A6}"/>
                  </a:ext>
                </a:extLst>
              </p:cNvPr>
              <p:cNvSpPr/>
              <p:nvPr/>
            </p:nvSpPr>
            <p:spPr>
              <a:xfrm>
                <a:off x="10763802" y="6989322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Mn-66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𝟏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𝟒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𝟑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46" name="Rechteck 145">
                <a:extLst>
                  <a:ext uri="{FF2B5EF4-FFF2-40B4-BE49-F238E27FC236}">
                    <a16:creationId xmlns:a16="http://schemas.microsoft.com/office/drawing/2014/main" id="{78533B9A-D863-4990-A903-FC56C6AA37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3802" y="6989322"/>
                <a:ext cx="864095" cy="704078"/>
              </a:xfrm>
              <a:prstGeom prst="rect">
                <a:avLst/>
              </a:prstGeom>
              <a:blipFill>
                <a:blip r:embed="rId6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7" name="Textfeld 146">
            <a:extLst>
              <a:ext uri="{FF2B5EF4-FFF2-40B4-BE49-F238E27FC236}">
                <a16:creationId xmlns:a16="http://schemas.microsoft.com/office/drawing/2014/main" id="{76F07C05-A72B-4C06-91B5-3B4455B34B46}"/>
              </a:ext>
            </a:extLst>
          </p:cNvPr>
          <p:cNvSpPr txBox="1"/>
          <p:nvPr/>
        </p:nvSpPr>
        <p:spPr>
          <a:xfrm>
            <a:off x="8400779" y="7741038"/>
            <a:ext cx="444886" cy="283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45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38n</a:t>
            </a:r>
          </a:p>
        </p:txBody>
      </p:sp>
      <p:sp>
        <p:nvSpPr>
          <p:cNvPr id="148" name="Textfeld 147">
            <a:extLst>
              <a:ext uri="{FF2B5EF4-FFF2-40B4-BE49-F238E27FC236}">
                <a16:creationId xmlns:a16="http://schemas.microsoft.com/office/drawing/2014/main" id="{6D4D798D-6F6C-4CDF-9109-7AD0BF11E3CC}"/>
              </a:ext>
            </a:extLst>
          </p:cNvPr>
          <p:cNvSpPr txBox="1"/>
          <p:nvPr/>
        </p:nvSpPr>
        <p:spPr>
          <a:xfrm>
            <a:off x="9266934" y="7741038"/>
            <a:ext cx="444886" cy="283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45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39n</a:t>
            </a:r>
          </a:p>
        </p:txBody>
      </p:sp>
      <p:sp>
        <p:nvSpPr>
          <p:cNvPr id="149" name="Textfeld 148">
            <a:extLst>
              <a:ext uri="{FF2B5EF4-FFF2-40B4-BE49-F238E27FC236}">
                <a16:creationId xmlns:a16="http://schemas.microsoft.com/office/drawing/2014/main" id="{0B8890A1-432E-430C-82A9-7CABE786F321}"/>
              </a:ext>
            </a:extLst>
          </p:cNvPr>
          <p:cNvSpPr txBox="1"/>
          <p:nvPr/>
        </p:nvSpPr>
        <p:spPr>
          <a:xfrm>
            <a:off x="10133088" y="7741038"/>
            <a:ext cx="444886" cy="283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45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40n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0" name="Rechteck 149">
                <a:extLst>
                  <a:ext uri="{FF2B5EF4-FFF2-40B4-BE49-F238E27FC236}">
                    <a16:creationId xmlns:a16="http://schemas.microsoft.com/office/drawing/2014/main" id="{3564ADA0-1F31-439F-A339-23E427810A77}"/>
                  </a:ext>
                </a:extLst>
              </p:cNvPr>
              <p:cNvSpPr/>
              <p:nvPr/>
            </p:nvSpPr>
            <p:spPr>
              <a:xfrm>
                <a:off x="9035725" y="6290058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Fe-65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𝟓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𝟑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50" name="Rechteck 149">
                <a:extLst>
                  <a:ext uri="{FF2B5EF4-FFF2-40B4-BE49-F238E27FC236}">
                    <a16:creationId xmlns:a16="http://schemas.microsoft.com/office/drawing/2014/main" id="{3564ADA0-1F31-439F-A339-23E427810A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5725" y="6290058"/>
                <a:ext cx="864095" cy="704078"/>
              </a:xfrm>
              <a:prstGeom prst="rect">
                <a:avLst/>
              </a:prstGeom>
              <a:blipFill>
                <a:blip r:embed="rId6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1" name="Rechteck 150">
                <a:extLst>
                  <a:ext uri="{FF2B5EF4-FFF2-40B4-BE49-F238E27FC236}">
                    <a16:creationId xmlns:a16="http://schemas.microsoft.com/office/drawing/2014/main" id="{1828AB4F-2EFE-4A48-A57D-79729C69195A}"/>
                  </a:ext>
                </a:extLst>
              </p:cNvPr>
              <p:cNvSpPr/>
              <p:nvPr/>
            </p:nvSpPr>
            <p:spPr>
              <a:xfrm>
                <a:off x="9900362" y="6290058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Fe-66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𝟏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𝟔</m:t>
                      </m:r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51" name="Rechteck 150">
                <a:extLst>
                  <a:ext uri="{FF2B5EF4-FFF2-40B4-BE49-F238E27FC236}">
                    <a16:creationId xmlns:a16="http://schemas.microsoft.com/office/drawing/2014/main" id="{1828AB4F-2EFE-4A48-A57D-79729C6919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0362" y="6290058"/>
                <a:ext cx="864095" cy="704078"/>
              </a:xfrm>
              <a:prstGeom prst="rect">
                <a:avLst/>
              </a:prstGeom>
              <a:blipFill>
                <a:blip r:embed="rId6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2" name="Rechteck 151">
                <a:extLst>
                  <a:ext uri="{FF2B5EF4-FFF2-40B4-BE49-F238E27FC236}">
                    <a16:creationId xmlns:a16="http://schemas.microsoft.com/office/drawing/2014/main" id="{D4822C0A-A270-475A-9911-8044DAFBB441}"/>
                  </a:ext>
                </a:extLst>
              </p:cNvPr>
              <p:cNvSpPr/>
              <p:nvPr/>
            </p:nvSpPr>
            <p:spPr>
              <a:xfrm>
                <a:off x="10763802" y="6290058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Fe-67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𝟏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𝟐</m:t>
                      </m:r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52" name="Rechteck 151">
                <a:extLst>
                  <a:ext uri="{FF2B5EF4-FFF2-40B4-BE49-F238E27FC236}">
                    <a16:creationId xmlns:a16="http://schemas.microsoft.com/office/drawing/2014/main" id="{D4822C0A-A270-475A-9911-8044DAFBB4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3802" y="6290058"/>
                <a:ext cx="864095" cy="704078"/>
              </a:xfrm>
              <a:prstGeom prst="rect">
                <a:avLst/>
              </a:prstGeom>
              <a:blipFill>
                <a:blip r:embed="rId6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4" name="Rechteck 153">
                <a:extLst>
                  <a:ext uri="{FF2B5EF4-FFF2-40B4-BE49-F238E27FC236}">
                    <a16:creationId xmlns:a16="http://schemas.microsoft.com/office/drawing/2014/main" id="{8A269811-FF3F-41CA-8E30-4EEC838E77F0}"/>
                  </a:ext>
                </a:extLst>
              </p:cNvPr>
              <p:cNvSpPr/>
              <p:nvPr/>
            </p:nvSpPr>
            <p:spPr>
              <a:xfrm>
                <a:off x="9032896" y="5581104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Co-66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𝟑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𝟖</m:t>
                      </m:r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54" name="Rechteck 153">
                <a:extLst>
                  <a:ext uri="{FF2B5EF4-FFF2-40B4-BE49-F238E27FC236}">
                    <a16:creationId xmlns:a16="http://schemas.microsoft.com/office/drawing/2014/main" id="{8A269811-FF3F-41CA-8E30-4EEC838E77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2896" y="5581104"/>
                <a:ext cx="864095" cy="704078"/>
              </a:xfrm>
              <a:prstGeom prst="rect">
                <a:avLst/>
              </a:prstGeom>
              <a:blipFill>
                <a:blip r:embed="rId6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5" name="Rechteck 154">
                <a:extLst>
                  <a:ext uri="{FF2B5EF4-FFF2-40B4-BE49-F238E27FC236}">
                    <a16:creationId xmlns:a16="http://schemas.microsoft.com/office/drawing/2014/main" id="{3FC21D05-7EAD-403B-8C36-E1594EE7FCAC}"/>
                  </a:ext>
                </a:extLst>
              </p:cNvPr>
              <p:cNvSpPr/>
              <p:nvPr/>
            </p:nvSpPr>
            <p:spPr>
              <a:xfrm>
                <a:off x="9898351" y="5581104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Co-67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𝟏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𝟔</m:t>
                      </m:r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55" name="Rechteck 154">
                <a:extLst>
                  <a:ext uri="{FF2B5EF4-FFF2-40B4-BE49-F238E27FC236}">
                    <a16:creationId xmlns:a16="http://schemas.microsoft.com/office/drawing/2014/main" id="{3FC21D05-7EAD-403B-8C36-E1594EE7FC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8351" y="5581104"/>
                <a:ext cx="864095" cy="704078"/>
              </a:xfrm>
              <a:prstGeom prst="rect">
                <a:avLst/>
              </a:prstGeom>
              <a:blipFill>
                <a:blip r:embed="rId6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Rechteck 155">
                <a:extLst>
                  <a:ext uri="{FF2B5EF4-FFF2-40B4-BE49-F238E27FC236}">
                    <a16:creationId xmlns:a16="http://schemas.microsoft.com/office/drawing/2014/main" id="{37C5A80C-D6CE-4C35-A8AC-0F39842EC997}"/>
                  </a:ext>
                </a:extLst>
              </p:cNvPr>
              <p:cNvSpPr/>
              <p:nvPr/>
            </p:nvSpPr>
            <p:spPr>
              <a:xfrm>
                <a:off x="10763802" y="5581104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Co-68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𝟑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𝟓</m:t>
                      </m:r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56" name="Rechteck 155">
                <a:extLst>
                  <a:ext uri="{FF2B5EF4-FFF2-40B4-BE49-F238E27FC236}">
                    <a16:creationId xmlns:a16="http://schemas.microsoft.com/office/drawing/2014/main" id="{37C5A80C-D6CE-4C35-A8AC-0F39842EC9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3802" y="5581104"/>
                <a:ext cx="864095" cy="704078"/>
              </a:xfrm>
              <a:prstGeom prst="rect">
                <a:avLst/>
              </a:prstGeom>
              <a:blipFill>
                <a:blip r:embed="rId7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7" name="Rechteck 156">
                <a:extLst>
                  <a:ext uri="{FF2B5EF4-FFF2-40B4-BE49-F238E27FC236}">
                    <a16:creationId xmlns:a16="http://schemas.microsoft.com/office/drawing/2014/main" id="{D53201D3-3466-4679-A4E2-1FD93479F0DC}"/>
                  </a:ext>
                </a:extLst>
              </p:cNvPr>
              <p:cNvSpPr/>
              <p:nvPr/>
            </p:nvSpPr>
            <p:spPr>
              <a:xfrm>
                <a:off x="9032896" y="4881965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Ni-67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𝟑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𝟑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𝟐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57" name="Rechteck 156">
                <a:extLst>
                  <a:ext uri="{FF2B5EF4-FFF2-40B4-BE49-F238E27FC236}">
                    <a16:creationId xmlns:a16="http://schemas.microsoft.com/office/drawing/2014/main" id="{D53201D3-3466-4679-A4E2-1FD93479F0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2896" y="4881965"/>
                <a:ext cx="864095" cy="704078"/>
              </a:xfrm>
              <a:prstGeom prst="rect">
                <a:avLst/>
              </a:prstGeom>
              <a:blipFill>
                <a:blip r:embed="rId7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8" name="Rechteck 157">
                <a:extLst>
                  <a:ext uri="{FF2B5EF4-FFF2-40B4-BE49-F238E27FC236}">
                    <a16:creationId xmlns:a16="http://schemas.microsoft.com/office/drawing/2014/main" id="{2B9997DB-977D-40FC-94D9-15F7BF8E3A8F}"/>
                  </a:ext>
                </a:extLst>
              </p:cNvPr>
              <p:cNvSpPr/>
              <p:nvPr/>
            </p:nvSpPr>
            <p:spPr>
              <a:xfrm>
                <a:off x="9898351" y="4882608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Ni-68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𝟐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𝟒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𝟐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58" name="Rechteck 157">
                <a:extLst>
                  <a:ext uri="{FF2B5EF4-FFF2-40B4-BE49-F238E27FC236}">
                    <a16:creationId xmlns:a16="http://schemas.microsoft.com/office/drawing/2014/main" id="{2B9997DB-977D-40FC-94D9-15F7BF8E3A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8351" y="4882608"/>
                <a:ext cx="864095" cy="704078"/>
              </a:xfrm>
              <a:prstGeom prst="rect">
                <a:avLst/>
              </a:prstGeom>
              <a:blipFill>
                <a:blip r:embed="rId7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9" name="Rechteck 158">
                <a:extLst>
                  <a:ext uri="{FF2B5EF4-FFF2-40B4-BE49-F238E27FC236}">
                    <a16:creationId xmlns:a16="http://schemas.microsoft.com/office/drawing/2014/main" id="{477619D9-DF72-4DC3-ABA8-FF6C31A679E3}"/>
                  </a:ext>
                </a:extLst>
              </p:cNvPr>
              <p:cNvSpPr/>
              <p:nvPr/>
            </p:nvSpPr>
            <p:spPr>
              <a:xfrm>
                <a:off x="10765268" y="4882608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Ni-69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𝟔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𝟏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𝟐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59" name="Rechteck 158">
                <a:extLst>
                  <a:ext uri="{FF2B5EF4-FFF2-40B4-BE49-F238E27FC236}">
                    <a16:creationId xmlns:a16="http://schemas.microsoft.com/office/drawing/2014/main" id="{477619D9-DF72-4DC3-ABA8-FF6C31A679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5268" y="4882608"/>
                <a:ext cx="864095" cy="704078"/>
              </a:xfrm>
              <a:prstGeom prst="rect">
                <a:avLst/>
              </a:prstGeom>
              <a:blipFill>
                <a:blip r:embed="rId7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0" name="Rechteck 159">
                <a:extLst>
                  <a:ext uri="{FF2B5EF4-FFF2-40B4-BE49-F238E27FC236}">
                    <a16:creationId xmlns:a16="http://schemas.microsoft.com/office/drawing/2014/main" id="{F3FC42B3-8E18-4F2C-B35D-C1C0385BE10B}"/>
                  </a:ext>
                </a:extLst>
              </p:cNvPr>
              <p:cNvSpPr/>
              <p:nvPr/>
            </p:nvSpPr>
            <p:spPr>
              <a:xfrm>
                <a:off x="9034306" y="4179196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Cu-68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𝟐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𝟐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𝟐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60" name="Rechteck 159">
                <a:extLst>
                  <a:ext uri="{FF2B5EF4-FFF2-40B4-BE49-F238E27FC236}">
                    <a16:creationId xmlns:a16="http://schemas.microsoft.com/office/drawing/2014/main" id="{F3FC42B3-8E18-4F2C-B35D-C1C0385BE1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4306" y="4179196"/>
                <a:ext cx="864095" cy="704078"/>
              </a:xfrm>
              <a:prstGeom prst="rect">
                <a:avLst/>
              </a:prstGeom>
              <a:blipFill>
                <a:blip r:embed="rId7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1" name="Rechteck 160">
                <a:extLst>
                  <a:ext uri="{FF2B5EF4-FFF2-40B4-BE49-F238E27FC236}">
                    <a16:creationId xmlns:a16="http://schemas.microsoft.com/office/drawing/2014/main" id="{5F63B229-EA29-493D-8EE4-11B17F13DC49}"/>
                  </a:ext>
                </a:extLst>
              </p:cNvPr>
              <p:cNvSpPr/>
              <p:nvPr/>
            </p:nvSpPr>
            <p:spPr>
              <a:xfrm>
                <a:off x="9899707" y="4179683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Cu-69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𝟒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𝟏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𝟑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61" name="Rechteck 160">
                <a:extLst>
                  <a:ext uri="{FF2B5EF4-FFF2-40B4-BE49-F238E27FC236}">
                    <a16:creationId xmlns:a16="http://schemas.microsoft.com/office/drawing/2014/main" id="{5F63B229-EA29-493D-8EE4-11B17F13DC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9707" y="4179683"/>
                <a:ext cx="864095" cy="704078"/>
              </a:xfrm>
              <a:prstGeom prst="rect">
                <a:avLst/>
              </a:prstGeom>
              <a:blipFill>
                <a:blip r:embed="rId7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2" name="Rechteck 161">
                <a:extLst>
                  <a:ext uri="{FF2B5EF4-FFF2-40B4-BE49-F238E27FC236}">
                    <a16:creationId xmlns:a16="http://schemas.microsoft.com/office/drawing/2014/main" id="{83C47402-E415-4F89-A8C3-6F1E7D0E7CEC}"/>
                  </a:ext>
                </a:extLst>
              </p:cNvPr>
              <p:cNvSpPr/>
              <p:nvPr/>
            </p:nvSpPr>
            <p:spPr>
              <a:xfrm>
                <a:off x="10766010" y="4178210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Cu-70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𝟏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𝟔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𝟐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62" name="Rechteck 161">
                <a:extLst>
                  <a:ext uri="{FF2B5EF4-FFF2-40B4-BE49-F238E27FC236}">
                    <a16:creationId xmlns:a16="http://schemas.microsoft.com/office/drawing/2014/main" id="{83C47402-E415-4F89-A8C3-6F1E7D0E7C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6010" y="4178210"/>
                <a:ext cx="864095" cy="704078"/>
              </a:xfrm>
              <a:prstGeom prst="rect">
                <a:avLst/>
              </a:prstGeom>
              <a:blipFill>
                <a:blip r:embed="rId7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3" name="Rechteck 162">
                <a:extLst>
                  <a:ext uri="{FF2B5EF4-FFF2-40B4-BE49-F238E27FC236}">
                    <a16:creationId xmlns:a16="http://schemas.microsoft.com/office/drawing/2014/main" id="{046B8BE9-46F5-4C85-A9EE-D045A252F0A1}"/>
                  </a:ext>
                </a:extLst>
              </p:cNvPr>
              <p:cNvSpPr/>
              <p:nvPr/>
            </p:nvSpPr>
            <p:spPr>
              <a:xfrm>
                <a:off x="9037745" y="3471312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Zn-69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𝟐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𝟎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𝟒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63" name="Rechteck 162">
                <a:extLst>
                  <a:ext uri="{FF2B5EF4-FFF2-40B4-BE49-F238E27FC236}">
                    <a16:creationId xmlns:a16="http://schemas.microsoft.com/office/drawing/2014/main" id="{046B8BE9-46F5-4C85-A9EE-D045A252F0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7745" y="3471312"/>
                <a:ext cx="864095" cy="704078"/>
              </a:xfrm>
              <a:prstGeom prst="rect">
                <a:avLst/>
              </a:prstGeom>
              <a:blipFill>
                <a:blip r:embed="rId7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4" name="Rechteck 163">
                <a:extLst>
                  <a:ext uri="{FF2B5EF4-FFF2-40B4-BE49-F238E27FC236}">
                    <a16:creationId xmlns:a16="http://schemas.microsoft.com/office/drawing/2014/main" id="{1E981DC3-F918-4ABB-9EE4-AB4E7FDAF804}"/>
                  </a:ext>
                </a:extLst>
              </p:cNvPr>
              <p:cNvSpPr/>
              <p:nvPr/>
            </p:nvSpPr>
            <p:spPr>
              <a:xfrm>
                <a:off x="9898288" y="3471312"/>
                <a:ext cx="864095" cy="704078"/>
              </a:xfrm>
              <a:prstGeom prst="rect">
                <a:avLst/>
              </a:prstGeom>
              <a:solidFill>
                <a:srgbClr val="47B75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Zn-70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𝟏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𝟕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𝟐𝟒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64" name="Rechteck 163">
                <a:extLst>
                  <a:ext uri="{FF2B5EF4-FFF2-40B4-BE49-F238E27FC236}">
                    <a16:creationId xmlns:a16="http://schemas.microsoft.com/office/drawing/2014/main" id="{1E981DC3-F918-4ABB-9EE4-AB4E7FDAF8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8288" y="3471312"/>
                <a:ext cx="864095" cy="704078"/>
              </a:xfrm>
              <a:prstGeom prst="rect">
                <a:avLst/>
              </a:prstGeom>
              <a:blipFill>
                <a:blip r:embed="rId7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5" name="Rechteck 164">
                <a:extLst>
                  <a:ext uri="{FF2B5EF4-FFF2-40B4-BE49-F238E27FC236}">
                    <a16:creationId xmlns:a16="http://schemas.microsoft.com/office/drawing/2014/main" id="{8D91AF3B-F6F6-403C-BDC6-F21D36F333E5}"/>
                  </a:ext>
                </a:extLst>
              </p:cNvPr>
              <p:cNvSpPr/>
              <p:nvPr/>
            </p:nvSpPr>
            <p:spPr>
              <a:xfrm>
                <a:off x="10764403" y="3471312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Zn-71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𝟒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𝟕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𝟑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65" name="Rechteck 164">
                <a:extLst>
                  <a:ext uri="{FF2B5EF4-FFF2-40B4-BE49-F238E27FC236}">
                    <a16:creationId xmlns:a16="http://schemas.microsoft.com/office/drawing/2014/main" id="{8D91AF3B-F6F6-403C-BDC6-F21D36F333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4403" y="3471312"/>
                <a:ext cx="864095" cy="704078"/>
              </a:xfrm>
              <a:prstGeom prst="rect">
                <a:avLst/>
              </a:prstGeom>
              <a:blipFill>
                <a:blip r:embed="rId7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2" name="Rechteck 171">
            <a:extLst>
              <a:ext uri="{FF2B5EF4-FFF2-40B4-BE49-F238E27FC236}">
                <a16:creationId xmlns:a16="http://schemas.microsoft.com/office/drawing/2014/main" id="{3BF80714-EB25-4283-B8D9-F2E16099978F}"/>
              </a:ext>
            </a:extLst>
          </p:cNvPr>
          <p:cNvSpPr/>
          <p:nvPr/>
        </p:nvSpPr>
        <p:spPr>
          <a:xfrm>
            <a:off x="9898288" y="2766572"/>
            <a:ext cx="864095" cy="704078"/>
          </a:xfrm>
          <a:prstGeom prst="rect">
            <a:avLst/>
          </a:prstGeom>
          <a:solidFill>
            <a:srgbClr val="66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004" rIns="32004" rtlCol="0" anchor="ctr"/>
          <a:lstStyle/>
          <a:p>
            <a:pPr algn="ctr"/>
            <a:r>
              <a:rPr lang="de-DE" sz="1422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Ga-71</a:t>
            </a:r>
            <a:br>
              <a:rPr lang="de-DE" sz="1422" b="1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977" b="1" i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stable</a:t>
            </a:r>
            <a:endParaRPr lang="de-DE" sz="1422" b="1" i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4" name="Rechteck 173">
                <a:extLst>
                  <a:ext uri="{FF2B5EF4-FFF2-40B4-BE49-F238E27FC236}">
                    <a16:creationId xmlns:a16="http://schemas.microsoft.com/office/drawing/2014/main" id="{CFEFC41B-B187-4576-B22D-70D49269CE00}"/>
                  </a:ext>
                </a:extLst>
              </p:cNvPr>
              <p:cNvSpPr/>
              <p:nvPr/>
            </p:nvSpPr>
            <p:spPr>
              <a:xfrm>
                <a:off x="10765919" y="2764455"/>
                <a:ext cx="864095" cy="704078"/>
              </a:xfrm>
              <a:prstGeom prst="rect">
                <a:avLst/>
              </a:prstGeom>
              <a:solidFill>
                <a:srgbClr val="9AD8A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Ga-72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𝟏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𝟒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𝟓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74" name="Rechteck 173">
                <a:extLst>
                  <a:ext uri="{FF2B5EF4-FFF2-40B4-BE49-F238E27FC236}">
                    <a16:creationId xmlns:a16="http://schemas.microsoft.com/office/drawing/2014/main" id="{CFEFC41B-B187-4576-B22D-70D49269CE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5919" y="2764455"/>
                <a:ext cx="864095" cy="704078"/>
              </a:xfrm>
              <a:prstGeom prst="rect">
                <a:avLst/>
              </a:prstGeom>
              <a:blipFill>
                <a:blip r:embed="rId8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5" name="Rechteck 174">
            <a:extLst>
              <a:ext uri="{FF2B5EF4-FFF2-40B4-BE49-F238E27FC236}">
                <a16:creationId xmlns:a16="http://schemas.microsoft.com/office/drawing/2014/main" id="{C412FB7D-C4BF-438F-A06F-92A1E267D601}"/>
              </a:ext>
            </a:extLst>
          </p:cNvPr>
          <p:cNvSpPr/>
          <p:nvPr/>
        </p:nvSpPr>
        <p:spPr>
          <a:xfrm>
            <a:off x="9900398" y="2060317"/>
            <a:ext cx="864095" cy="704078"/>
          </a:xfrm>
          <a:prstGeom prst="rect">
            <a:avLst/>
          </a:prstGeom>
          <a:solidFill>
            <a:srgbClr val="66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004" rIns="32004" rtlCol="0" anchor="ctr"/>
          <a:lstStyle/>
          <a:p>
            <a:pPr algn="ctr"/>
            <a:r>
              <a:rPr lang="de-DE" sz="1422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Ge-72</a:t>
            </a:r>
            <a:br>
              <a:rPr lang="de-DE" sz="1422" b="1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977" b="1" i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stable</a:t>
            </a:r>
            <a:endParaRPr lang="de-DE" sz="1422" b="1" i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76" name="Rechteck 175">
            <a:extLst>
              <a:ext uri="{FF2B5EF4-FFF2-40B4-BE49-F238E27FC236}">
                <a16:creationId xmlns:a16="http://schemas.microsoft.com/office/drawing/2014/main" id="{22FCCA51-ACD2-4F78-B33D-F8ECF2F1B669}"/>
              </a:ext>
            </a:extLst>
          </p:cNvPr>
          <p:cNvSpPr/>
          <p:nvPr/>
        </p:nvSpPr>
        <p:spPr>
          <a:xfrm>
            <a:off x="10764410" y="2060575"/>
            <a:ext cx="864095" cy="704078"/>
          </a:xfrm>
          <a:prstGeom prst="rect">
            <a:avLst/>
          </a:prstGeom>
          <a:solidFill>
            <a:srgbClr val="66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004" rIns="32004" rtlCol="0" anchor="ctr"/>
          <a:lstStyle/>
          <a:p>
            <a:pPr algn="ctr"/>
            <a:r>
              <a:rPr lang="de-DE" sz="1422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Ge-73</a:t>
            </a:r>
            <a:br>
              <a:rPr lang="de-DE" sz="1422" b="1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977" b="1" i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stable</a:t>
            </a:r>
            <a:endParaRPr lang="de-DE" sz="1422" b="1" i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7" name="Rechteck 176">
                <a:extLst>
                  <a:ext uri="{FF2B5EF4-FFF2-40B4-BE49-F238E27FC236}">
                    <a16:creationId xmlns:a16="http://schemas.microsoft.com/office/drawing/2014/main" id="{A44018BF-4298-420F-A19E-23D377C6B131}"/>
                  </a:ext>
                </a:extLst>
              </p:cNvPr>
              <p:cNvSpPr/>
              <p:nvPr/>
            </p:nvSpPr>
            <p:spPr>
              <a:xfrm>
                <a:off x="8168716" y="1371273"/>
                <a:ext cx="864095" cy="704078"/>
              </a:xfrm>
              <a:prstGeom prst="rect">
                <a:avLst/>
              </a:prstGeom>
              <a:solidFill>
                <a:srgbClr val="99D1E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As-71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𝟐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𝟗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𝟔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77" name="Rechteck 176">
                <a:extLst>
                  <a:ext uri="{FF2B5EF4-FFF2-40B4-BE49-F238E27FC236}">
                    <a16:creationId xmlns:a16="http://schemas.microsoft.com/office/drawing/2014/main" id="{A44018BF-4298-420F-A19E-23D377C6B1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8716" y="1371273"/>
                <a:ext cx="864095" cy="704078"/>
              </a:xfrm>
              <a:prstGeom prst="rect">
                <a:avLst/>
              </a:prstGeom>
              <a:blipFill>
                <a:blip r:embed="rId8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8" name="Rechteck 177">
                <a:extLst>
                  <a:ext uri="{FF2B5EF4-FFF2-40B4-BE49-F238E27FC236}">
                    <a16:creationId xmlns:a16="http://schemas.microsoft.com/office/drawing/2014/main" id="{876AA917-7A23-4A51-B9C4-CD855CB97513}"/>
                  </a:ext>
                </a:extLst>
              </p:cNvPr>
              <p:cNvSpPr/>
              <p:nvPr/>
            </p:nvSpPr>
            <p:spPr>
              <a:xfrm>
                <a:off x="9034352" y="1371273"/>
                <a:ext cx="864095" cy="704078"/>
              </a:xfrm>
              <a:prstGeom prst="rect">
                <a:avLst/>
              </a:prstGeom>
              <a:solidFill>
                <a:srgbClr val="99D1E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As-72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𝟕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𝟒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𝟔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78" name="Rechteck 177">
                <a:extLst>
                  <a:ext uri="{FF2B5EF4-FFF2-40B4-BE49-F238E27FC236}">
                    <a16:creationId xmlns:a16="http://schemas.microsoft.com/office/drawing/2014/main" id="{876AA917-7A23-4A51-B9C4-CD855CB975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4352" y="1371273"/>
                <a:ext cx="864095" cy="704078"/>
              </a:xfrm>
              <a:prstGeom prst="rect">
                <a:avLst/>
              </a:prstGeom>
              <a:blipFill>
                <a:blip r:embed="rId8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9" name="Rechteck 178">
                <a:extLst>
                  <a:ext uri="{FF2B5EF4-FFF2-40B4-BE49-F238E27FC236}">
                    <a16:creationId xmlns:a16="http://schemas.microsoft.com/office/drawing/2014/main" id="{2AD739C5-48A3-414E-A762-FA7693C58F8F}"/>
                  </a:ext>
                </a:extLst>
              </p:cNvPr>
              <p:cNvSpPr/>
              <p:nvPr/>
            </p:nvSpPr>
            <p:spPr>
              <a:xfrm>
                <a:off x="9899990" y="1371273"/>
                <a:ext cx="864095" cy="704078"/>
              </a:xfrm>
              <a:prstGeom prst="rect">
                <a:avLst/>
              </a:prstGeom>
              <a:solidFill>
                <a:srgbClr val="99D1E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As-73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𝟏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𝟎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𝟕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79" name="Rechteck 178">
                <a:extLst>
                  <a:ext uri="{FF2B5EF4-FFF2-40B4-BE49-F238E27FC236}">
                    <a16:creationId xmlns:a16="http://schemas.microsoft.com/office/drawing/2014/main" id="{2AD739C5-48A3-414E-A762-FA7693C58F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9990" y="1371273"/>
                <a:ext cx="864095" cy="704078"/>
              </a:xfrm>
              <a:prstGeom prst="rect">
                <a:avLst/>
              </a:prstGeom>
              <a:blipFill>
                <a:blip r:embed="rId8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1" name="Rechteck 180">
            <a:extLst>
              <a:ext uri="{FF2B5EF4-FFF2-40B4-BE49-F238E27FC236}">
                <a16:creationId xmlns:a16="http://schemas.microsoft.com/office/drawing/2014/main" id="{00C43831-DD40-470C-BDC8-2DEE85325D09}"/>
              </a:ext>
            </a:extLst>
          </p:cNvPr>
          <p:cNvSpPr/>
          <p:nvPr/>
        </p:nvSpPr>
        <p:spPr>
          <a:xfrm>
            <a:off x="10765622" y="1371275"/>
            <a:ext cx="864095" cy="704078"/>
          </a:xfrm>
          <a:prstGeom prst="rect">
            <a:avLst/>
          </a:prstGeom>
          <a:solidFill>
            <a:srgbClr val="99D1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004" rIns="32004" rtlCol="0" anchor="ctr"/>
          <a:lstStyle/>
          <a:p>
            <a:pPr algn="ctr"/>
            <a:endParaRPr lang="de-DE" sz="1422" b="1" i="1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82" name="Gleichschenkliges Dreieck 181">
            <a:extLst>
              <a:ext uri="{FF2B5EF4-FFF2-40B4-BE49-F238E27FC236}">
                <a16:creationId xmlns:a16="http://schemas.microsoft.com/office/drawing/2014/main" id="{44ACB381-2561-4504-9657-B5E466F1E08A}"/>
              </a:ext>
            </a:extLst>
          </p:cNvPr>
          <p:cNvSpPr/>
          <p:nvPr/>
        </p:nvSpPr>
        <p:spPr>
          <a:xfrm>
            <a:off x="11044808" y="1627756"/>
            <a:ext cx="584638" cy="439065"/>
          </a:xfrm>
          <a:prstGeom prst="triangle">
            <a:avLst>
              <a:gd name="adj" fmla="val 100000"/>
            </a:avLst>
          </a:prstGeom>
          <a:solidFill>
            <a:srgbClr val="9AD8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706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3" name="Textfeld 182">
                <a:extLst>
                  <a:ext uri="{FF2B5EF4-FFF2-40B4-BE49-F238E27FC236}">
                    <a16:creationId xmlns:a16="http://schemas.microsoft.com/office/drawing/2014/main" id="{CDD4BB6A-011E-4265-96EA-B5EA60EE7F49}"/>
                  </a:ext>
                </a:extLst>
              </p:cNvPr>
              <p:cNvSpPr txBox="1"/>
              <p:nvPr/>
            </p:nvSpPr>
            <p:spPr>
              <a:xfrm>
                <a:off x="10705860" y="1461572"/>
                <a:ext cx="994327" cy="5423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DE" sz="1422" b="1" dirty="0"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As-74</a:t>
                </a:r>
                <a:br>
                  <a:rPr lang="de-DE" sz="3556" b="1" dirty="0"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𝟒</m:t>
                      </m:r>
                      <m:r>
                        <a:rPr lang="de-DE" sz="800" b="1" i="1"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𝟓</m:t>
                      </m:r>
                      <m:r>
                        <a:rPr lang="de-DE" sz="800" b="1" i="1"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𝟕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800" b="1" i="1" dirty="0"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83" name="Textfeld 182">
                <a:extLst>
                  <a:ext uri="{FF2B5EF4-FFF2-40B4-BE49-F238E27FC236}">
                    <a16:creationId xmlns:a16="http://schemas.microsoft.com/office/drawing/2014/main" id="{CDD4BB6A-011E-4265-96EA-B5EA60EE7F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05860" y="1461572"/>
                <a:ext cx="994327" cy="542393"/>
              </a:xfrm>
              <a:prstGeom prst="rect">
                <a:avLst/>
              </a:prstGeom>
              <a:blipFill>
                <a:blip r:embed="rId84"/>
                <a:stretch>
                  <a:fillRect t="-22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4" name="Textfeld 193">
            <a:extLst>
              <a:ext uri="{FF2B5EF4-FFF2-40B4-BE49-F238E27FC236}">
                <a16:creationId xmlns:a16="http://schemas.microsoft.com/office/drawing/2014/main" id="{BD9027CB-5AE8-4277-A492-2BE400C1DB31}"/>
              </a:ext>
            </a:extLst>
          </p:cNvPr>
          <p:cNvSpPr txBox="1"/>
          <p:nvPr/>
        </p:nvSpPr>
        <p:spPr>
          <a:xfrm>
            <a:off x="848820" y="1590370"/>
            <a:ext cx="444886" cy="283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45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33p</a:t>
            </a:r>
          </a:p>
        </p:txBody>
      </p:sp>
      <p:sp>
        <p:nvSpPr>
          <p:cNvPr id="196" name="Rechteck: abgerundete Ecken 195">
            <a:extLst>
              <a:ext uri="{FF2B5EF4-FFF2-40B4-BE49-F238E27FC236}">
                <a16:creationId xmlns:a16="http://schemas.microsoft.com/office/drawing/2014/main" id="{19AD4E06-0064-45B4-B264-6DCFEF1A2DC7}"/>
              </a:ext>
            </a:extLst>
          </p:cNvPr>
          <p:cNvSpPr/>
          <p:nvPr/>
        </p:nvSpPr>
        <p:spPr>
          <a:xfrm>
            <a:off x="245786" y="375976"/>
            <a:ext cx="12068083" cy="8708294"/>
          </a:xfrm>
          <a:custGeom>
            <a:avLst/>
            <a:gdLst>
              <a:gd name="connsiteX0" fmla="*/ 0 w 12068083"/>
              <a:gd name="connsiteY0" fmla="*/ 0 h 8708294"/>
              <a:gd name="connsiteX1" fmla="*/ 0 w 12068083"/>
              <a:gd name="connsiteY1" fmla="*/ 0 h 8708294"/>
              <a:gd name="connsiteX2" fmla="*/ 429087 w 12068083"/>
              <a:gd name="connsiteY2" fmla="*/ 0 h 8708294"/>
              <a:gd name="connsiteX3" fmla="*/ 1340898 w 12068083"/>
              <a:gd name="connsiteY3" fmla="*/ 0 h 8708294"/>
              <a:gd name="connsiteX4" fmla="*/ 1649305 w 12068083"/>
              <a:gd name="connsiteY4" fmla="*/ 0 h 8708294"/>
              <a:gd name="connsiteX5" fmla="*/ 1957711 w 12068083"/>
              <a:gd name="connsiteY5" fmla="*/ 0 h 8708294"/>
              <a:gd name="connsiteX6" fmla="*/ 2266118 w 12068083"/>
              <a:gd name="connsiteY6" fmla="*/ 0 h 8708294"/>
              <a:gd name="connsiteX7" fmla="*/ 2815886 w 12068083"/>
              <a:gd name="connsiteY7" fmla="*/ 0 h 8708294"/>
              <a:gd name="connsiteX8" fmla="*/ 3607016 w 12068083"/>
              <a:gd name="connsiteY8" fmla="*/ 0 h 8708294"/>
              <a:gd name="connsiteX9" fmla="*/ 4518827 w 12068083"/>
              <a:gd name="connsiteY9" fmla="*/ 0 h 8708294"/>
              <a:gd name="connsiteX10" fmla="*/ 5189276 w 12068083"/>
              <a:gd name="connsiteY10" fmla="*/ 0 h 8708294"/>
              <a:gd name="connsiteX11" fmla="*/ 5497682 w 12068083"/>
              <a:gd name="connsiteY11" fmla="*/ 0 h 8708294"/>
              <a:gd name="connsiteX12" fmla="*/ 5926770 w 12068083"/>
              <a:gd name="connsiteY12" fmla="*/ 0 h 8708294"/>
              <a:gd name="connsiteX13" fmla="*/ 6476538 w 12068083"/>
              <a:gd name="connsiteY13" fmla="*/ 0 h 8708294"/>
              <a:gd name="connsiteX14" fmla="*/ 7267668 w 12068083"/>
              <a:gd name="connsiteY14" fmla="*/ 0 h 8708294"/>
              <a:gd name="connsiteX15" fmla="*/ 7576074 w 12068083"/>
              <a:gd name="connsiteY15" fmla="*/ 0 h 8708294"/>
              <a:gd name="connsiteX16" fmla="*/ 8367204 w 12068083"/>
              <a:gd name="connsiteY16" fmla="*/ 0 h 8708294"/>
              <a:gd name="connsiteX17" fmla="*/ 9279015 w 12068083"/>
              <a:gd name="connsiteY17" fmla="*/ 0 h 8708294"/>
              <a:gd name="connsiteX18" fmla="*/ 9587421 w 12068083"/>
              <a:gd name="connsiteY18" fmla="*/ 0 h 8708294"/>
              <a:gd name="connsiteX19" fmla="*/ 10378551 w 12068083"/>
              <a:gd name="connsiteY19" fmla="*/ 0 h 8708294"/>
              <a:gd name="connsiteX20" fmla="*/ 11290362 w 12068083"/>
              <a:gd name="connsiteY20" fmla="*/ 0 h 8708294"/>
              <a:gd name="connsiteX21" fmla="*/ 12068083 w 12068083"/>
              <a:gd name="connsiteY21" fmla="*/ 0 h 8708294"/>
              <a:gd name="connsiteX22" fmla="*/ 12068083 w 12068083"/>
              <a:gd name="connsiteY22" fmla="*/ 0 h 8708294"/>
              <a:gd name="connsiteX23" fmla="*/ 12068083 w 12068083"/>
              <a:gd name="connsiteY23" fmla="*/ 495703 h 8708294"/>
              <a:gd name="connsiteX24" fmla="*/ 12068083 w 12068083"/>
              <a:gd name="connsiteY24" fmla="*/ 1078489 h 8708294"/>
              <a:gd name="connsiteX25" fmla="*/ 12068083 w 12068083"/>
              <a:gd name="connsiteY25" fmla="*/ 1574192 h 8708294"/>
              <a:gd name="connsiteX26" fmla="*/ 12068083 w 12068083"/>
              <a:gd name="connsiteY26" fmla="*/ 2331143 h 8708294"/>
              <a:gd name="connsiteX27" fmla="*/ 12068083 w 12068083"/>
              <a:gd name="connsiteY27" fmla="*/ 3088095 h 8708294"/>
              <a:gd name="connsiteX28" fmla="*/ 12068083 w 12068083"/>
              <a:gd name="connsiteY28" fmla="*/ 3845047 h 8708294"/>
              <a:gd name="connsiteX29" fmla="*/ 12068083 w 12068083"/>
              <a:gd name="connsiteY29" fmla="*/ 4253667 h 8708294"/>
              <a:gd name="connsiteX30" fmla="*/ 12068083 w 12068083"/>
              <a:gd name="connsiteY30" fmla="*/ 4836453 h 8708294"/>
              <a:gd name="connsiteX31" fmla="*/ 12068083 w 12068083"/>
              <a:gd name="connsiteY31" fmla="*/ 5245072 h 8708294"/>
              <a:gd name="connsiteX32" fmla="*/ 12068083 w 12068083"/>
              <a:gd name="connsiteY32" fmla="*/ 6089107 h 8708294"/>
              <a:gd name="connsiteX33" fmla="*/ 12068083 w 12068083"/>
              <a:gd name="connsiteY33" fmla="*/ 6846059 h 8708294"/>
              <a:gd name="connsiteX34" fmla="*/ 12068083 w 12068083"/>
              <a:gd name="connsiteY34" fmla="*/ 7341762 h 8708294"/>
              <a:gd name="connsiteX35" fmla="*/ 12068083 w 12068083"/>
              <a:gd name="connsiteY35" fmla="*/ 7750382 h 8708294"/>
              <a:gd name="connsiteX36" fmla="*/ 12068083 w 12068083"/>
              <a:gd name="connsiteY36" fmla="*/ 8708294 h 8708294"/>
              <a:gd name="connsiteX37" fmla="*/ 12068083 w 12068083"/>
              <a:gd name="connsiteY37" fmla="*/ 8708294 h 8708294"/>
              <a:gd name="connsiteX38" fmla="*/ 11638996 w 12068083"/>
              <a:gd name="connsiteY38" fmla="*/ 8708294 h 8708294"/>
              <a:gd name="connsiteX39" fmla="*/ 10968547 w 12068083"/>
              <a:gd name="connsiteY39" fmla="*/ 8708294 h 8708294"/>
              <a:gd name="connsiteX40" fmla="*/ 10298097 w 12068083"/>
              <a:gd name="connsiteY40" fmla="*/ 8708294 h 8708294"/>
              <a:gd name="connsiteX41" fmla="*/ 9386287 w 12068083"/>
              <a:gd name="connsiteY41" fmla="*/ 8708294 h 8708294"/>
              <a:gd name="connsiteX42" fmla="*/ 8836519 w 12068083"/>
              <a:gd name="connsiteY42" fmla="*/ 8708294 h 8708294"/>
              <a:gd name="connsiteX43" fmla="*/ 8166069 w 12068083"/>
              <a:gd name="connsiteY43" fmla="*/ 8708294 h 8708294"/>
              <a:gd name="connsiteX44" fmla="*/ 7254259 w 12068083"/>
              <a:gd name="connsiteY44" fmla="*/ 8708294 h 8708294"/>
              <a:gd name="connsiteX45" fmla="*/ 6342448 w 12068083"/>
              <a:gd name="connsiteY45" fmla="*/ 8708294 h 8708294"/>
              <a:gd name="connsiteX46" fmla="*/ 5430637 w 12068083"/>
              <a:gd name="connsiteY46" fmla="*/ 8708294 h 8708294"/>
              <a:gd name="connsiteX47" fmla="*/ 5001550 w 12068083"/>
              <a:gd name="connsiteY47" fmla="*/ 8708294 h 8708294"/>
              <a:gd name="connsiteX48" fmla="*/ 4210420 w 12068083"/>
              <a:gd name="connsiteY48" fmla="*/ 8708294 h 8708294"/>
              <a:gd name="connsiteX49" fmla="*/ 3298609 w 12068083"/>
              <a:gd name="connsiteY49" fmla="*/ 8708294 h 8708294"/>
              <a:gd name="connsiteX50" fmla="*/ 2507479 w 12068083"/>
              <a:gd name="connsiteY50" fmla="*/ 8708294 h 8708294"/>
              <a:gd name="connsiteX51" fmla="*/ 1716350 w 12068083"/>
              <a:gd name="connsiteY51" fmla="*/ 8708294 h 8708294"/>
              <a:gd name="connsiteX52" fmla="*/ 1407943 w 12068083"/>
              <a:gd name="connsiteY52" fmla="*/ 8708294 h 8708294"/>
              <a:gd name="connsiteX53" fmla="*/ 0 w 12068083"/>
              <a:gd name="connsiteY53" fmla="*/ 8708294 h 8708294"/>
              <a:gd name="connsiteX54" fmla="*/ 0 w 12068083"/>
              <a:gd name="connsiteY54" fmla="*/ 8708294 h 8708294"/>
              <a:gd name="connsiteX55" fmla="*/ 0 w 12068083"/>
              <a:gd name="connsiteY55" fmla="*/ 8212591 h 8708294"/>
              <a:gd name="connsiteX56" fmla="*/ 0 w 12068083"/>
              <a:gd name="connsiteY56" fmla="*/ 7716888 h 8708294"/>
              <a:gd name="connsiteX57" fmla="*/ 0 w 12068083"/>
              <a:gd name="connsiteY57" fmla="*/ 7047019 h 8708294"/>
              <a:gd name="connsiteX58" fmla="*/ 0 w 12068083"/>
              <a:gd name="connsiteY58" fmla="*/ 6464234 h 8708294"/>
              <a:gd name="connsiteX59" fmla="*/ 0 w 12068083"/>
              <a:gd name="connsiteY59" fmla="*/ 5881448 h 8708294"/>
              <a:gd name="connsiteX60" fmla="*/ 0 w 12068083"/>
              <a:gd name="connsiteY60" fmla="*/ 5385745 h 8708294"/>
              <a:gd name="connsiteX61" fmla="*/ 0 w 12068083"/>
              <a:gd name="connsiteY61" fmla="*/ 4977125 h 8708294"/>
              <a:gd name="connsiteX62" fmla="*/ 0 w 12068083"/>
              <a:gd name="connsiteY62" fmla="*/ 4568505 h 8708294"/>
              <a:gd name="connsiteX63" fmla="*/ 0 w 12068083"/>
              <a:gd name="connsiteY63" fmla="*/ 4159885 h 8708294"/>
              <a:gd name="connsiteX64" fmla="*/ 0 w 12068083"/>
              <a:gd name="connsiteY64" fmla="*/ 3315850 h 8708294"/>
              <a:gd name="connsiteX65" fmla="*/ 0 w 12068083"/>
              <a:gd name="connsiteY65" fmla="*/ 2645982 h 8708294"/>
              <a:gd name="connsiteX66" fmla="*/ 0 w 12068083"/>
              <a:gd name="connsiteY66" fmla="*/ 2150279 h 8708294"/>
              <a:gd name="connsiteX67" fmla="*/ 0 w 12068083"/>
              <a:gd name="connsiteY67" fmla="*/ 1480410 h 8708294"/>
              <a:gd name="connsiteX68" fmla="*/ 0 w 12068083"/>
              <a:gd name="connsiteY68" fmla="*/ 810541 h 8708294"/>
              <a:gd name="connsiteX69" fmla="*/ 0 w 12068083"/>
              <a:gd name="connsiteY69" fmla="*/ 0 h 8708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12068083" h="8708294" extrusionOk="0">
                <a:moveTo>
                  <a:pt x="0" y="0"/>
                </a:moveTo>
                <a:lnTo>
                  <a:pt x="0" y="0"/>
                </a:lnTo>
                <a:cubicBezTo>
                  <a:pt x="171156" y="-14019"/>
                  <a:pt x="280426" y="-16057"/>
                  <a:pt x="429087" y="0"/>
                </a:cubicBezTo>
                <a:cubicBezTo>
                  <a:pt x="577748" y="16057"/>
                  <a:pt x="1000334" y="39957"/>
                  <a:pt x="1340898" y="0"/>
                </a:cubicBezTo>
                <a:cubicBezTo>
                  <a:pt x="1681462" y="-39957"/>
                  <a:pt x="1580972" y="9747"/>
                  <a:pt x="1649305" y="0"/>
                </a:cubicBezTo>
                <a:cubicBezTo>
                  <a:pt x="1717638" y="-9747"/>
                  <a:pt x="1815283" y="13586"/>
                  <a:pt x="1957711" y="0"/>
                </a:cubicBezTo>
                <a:cubicBezTo>
                  <a:pt x="2100139" y="-13586"/>
                  <a:pt x="2142436" y="-8612"/>
                  <a:pt x="2266118" y="0"/>
                </a:cubicBezTo>
                <a:cubicBezTo>
                  <a:pt x="2389800" y="8612"/>
                  <a:pt x="2682083" y="-3672"/>
                  <a:pt x="2815886" y="0"/>
                </a:cubicBezTo>
                <a:cubicBezTo>
                  <a:pt x="2949689" y="3672"/>
                  <a:pt x="3363257" y="25508"/>
                  <a:pt x="3607016" y="0"/>
                </a:cubicBezTo>
                <a:cubicBezTo>
                  <a:pt x="3850775" y="-25508"/>
                  <a:pt x="4324781" y="-2524"/>
                  <a:pt x="4518827" y="0"/>
                </a:cubicBezTo>
                <a:cubicBezTo>
                  <a:pt x="4712873" y="2524"/>
                  <a:pt x="4910909" y="-30157"/>
                  <a:pt x="5189276" y="0"/>
                </a:cubicBezTo>
                <a:cubicBezTo>
                  <a:pt x="5467643" y="30157"/>
                  <a:pt x="5352881" y="-3552"/>
                  <a:pt x="5497682" y="0"/>
                </a:cubicBezTo>
                <a:cubicBezTo>
                  <a:pt x="5642483" y="3552"/>
                  <a:pt x="5757746" y="17060"/>
                  <a:pt x="5926770" y="0"/>
                </a:cubicBezTo>
                <a:cubicBezTo>
                  <a:pt x="6095794" y="-17060"/>
                  <a:pt x="6287668" y="-9813"/>
                  <a:pt x="6476538" y="0"/>
                </a:cubicBezTo>
                <a:cubicBezTo>
                  <a:pt x="6665408" y="9813"/>
                  <a:pt x="6991507" y="-6437"/>
                  <a:pt x="7267668" y="0"/>
                </a:cubicBezTo>
                <a:cubicBezTo>
                  <a:pt x="7543829" y="6437"/>
                  <a:pt x="7507625" y="135"/>
                  <a:pt x="7576074" y="0"/>
                </a:cubicBezTo>
                <a:cubicBezTo>
                  <a:pt x="7644523" y="-135"/>
                  <a:pt x="8079331" y="25220"/>
                  <a:pt x="8367204" y="0"/>
                </a:cubicBezTo>
                <a:cubicBezTo>
                  <a:pt x="8655077" y="-25220"/>
                  <a:pt x="8830570" y="-36190"/>
                  <a:pt x="9279015" y="0"/>
                </a:cubicBezTo>
                <a:cubicBezTo>
                  <a:pt x="9727460" y="36190"/>
                  <a:pt x="9520975" y="-10139"/>
                  <a:pt x="9587421" y="0"/>
                </a:cubicBezTo>
                <a:cubicBezTo>
                  <a:pt x="9653867" y="10139"/>
                  <a:pt x="10174139" y="21781"/>
                  <a:pt x="10378551" y="0"/>
                </a:cubicBezTo>
                <a:cubicBezTo>
                  <a:pt x="10582963" y="-21781"/>
                  <a:pt x="10964627" y="29160"/>
                  <a:pt x="11290362" y="0"/>
                </a:cubicBezTo>
                <a:cubicBezTo>
                  <a:pt x="11616097" y="-29160"/>
                  <a:pt x="11718676" y="-7904"/>
                  <a:pt x="12068083" y="0"/>
                </a:cubicBezTo>
                <a:lnTo>
                  <a:pt x="12068083" y="0"/>
                </a:lnTo>
                <a:cubicBezTo>
                  <a:pt x="12055152" y="155171"/>
                  <a:pt x="12049513" y="296615"/>
                  <a:pt x="12068083" y="495703"/>
                </a:cubicBezTo>
                <a:cubicBezTo>
                  <a:pt x="12086653" y="694791"/>
                  <a:pt x="12074265" y="853596"/>
                  <a:pt x="12068083" y="1078489"/>
                </a:cubicBezTo>
                <a:cubicBezTo>
                  <a:pt x="12061901" y="1303382"/>
                  <a:pt x="12077596" y="1408759"/>
                  <a:pt x="12068083" y="1574192"/>
                </a:cubicBezTo>
                <a:cubicBezTo>
                  <a:pt x="12058570" y="1739625"/>
                  <a:pt x="12044313" y="1960543"/>
                  <a:pt x="12068083" y="2331143"/>
                </a:cubicBezTo>
                <a:cubicBezTo>
                  <a:pt x="12091853" y="2701743"/>
                  <a:pt x="12041769" y="2729046"/>
                  <a:pt x="12068083" y="3088095"/>
                </a:cubicBezTo>
                <a:cubicBezTo>
                  <a:pt x="12094397" y="3447144"/>
                  <a:pt x="12062163" y="3477865"/>
                  <a:pt x="12068083" y="3845047"/>
                </a:cubicBezTo>
                <a:cubicBezTo>
                  <a:pt x="12074003" y="4212229"/>
                  <a:pt x="12056878" y="4111155"/>
                  <a:pt x="12068083" y="4253667"/>
                </a:cubicBezTo>
                <a:cubicBezTo>
                  <a:pt x="12079288" y="4396179"/>
                  <a:pt x="12041719" y="4605085"/>
                  <a:pt x="12068083" y="4836453"/>
                </a:cubicBezTo>
                <a:cubicBezTo>
                  <a:pt x="12094447" y="5067821"/>
                  <a:pt x="12059752" y="5097747"/>
                  <a:pt x="12068083" y="5245072"/>
                </a:cubicBezTo>
                <a:cubicBezTo>
                  <a:pt x="12076414" y="5392397"/>
                  <a:pt x="12059524" y="5912777"/>
                  <a:pt x="12068083" y="6089107"/>
                </a:cubicBezTo>
                <a:cubicBezTo>
                  <a:pt x="12076642" y="6265438"/>
                  <a:pt x="12068514" y="6532013"/>
                  <a:pt x="12068083" y="6846059"/>
                </a:cubicBezTo>
                <a:cubicBezTo>
                  <a:pt x="12067652" y="7160105"/>
                  <a:pt x="12086889" y="7157624"/>
                  <a:pt x="12068083" y="7341762"/>
                </a:cubicBezTo>
                <a:cubicBezTo>
                  <a:pt x="12049277" y="7525900"/>
                  <a:pt x="12068098" y="7584092"/>
                  <a:pt x="12068083" y="7750382"/>
                </a:cubicBezTo>
                <a:cubicBezTo>
                  <a:pt x="12068068" y="7916672"/>
                  <a:pt x="12082572" y="8407205"/>
                  <a:pt x="12068083" y="8708294"/>
                </a:cubicBezTo>
                <a:lnTo>
                  <a:pt x="12068083" y="8708294"/>
                </a:lnTo>
                <a:cubicBezTo>
                  <a:pt x="11932412" y="8694817"/>
                  <a:pt x="11841526" y="8698757"/>
                  <a:pt x="11638996" y="8708294"/>
                </a:cubicBezTo>
                <a:cubicBezTo>
                  <a:pt x="11436466" y="8717831"/>
                  <a:pt x="11119104" y="8707199"/>
                  <a:pt x="10968547" y="8708294"/>
                </a:cubicBezTo>
                <a:cubicBezTo>
                  <a:pt x="10817990" y="8709389"/>
                  <a:pt x="10479576" y="8704784"/>
                  <a:pt x="10298097" y="8708294"/>
                </a:cubicBezTo>
                <a:cubicBezTo>
                  <a:pt x="10116618" y="8711805"/>
                  <a:pt x="9661361" y="8736359"/>
                  <a:pt x="9386287" y="8708294"/>
                </a:cubicBezTo>
                <a:cubicBezTo>
                  <a:pt x="9111213" y="8680230"/>
                  <a:pt x="9015417" y="8708560"/>
                  <a:pt x="8836519" y="8708294"/>
                </a:cubicBezTo>
                <a:cubicBezTo>
                  <a:pt x="8657621" y="8708028"/>
                  <a:pt x="8304427" y="8738946"/>
                  <a:pt x="8166069" y="8708294"/>
                </a:cubicBezTo>
                <a:cubicBezTo>
                  <a:pt x="8027711" y="8677643"/>
                  <a:pt x="7442396" y="8710060"/>
                  <a:pt x="7254259" y="8708294"/>
                </a:cubicBezTo>
                <a:cubicBezTo>
                  <a:pt x="7066122" y="8706529"/>
                  <a:pt x="6627426" y="8670668"/>
                  <a:pt x="6342448" y="8708294"/>
                </a:cubicBezTo>
                <a:cubicBezTo>
                  <a:pt x="6057470" y="8745920"/>
                  <a:pt x="5699867" y="8714706"/>
                  <a:pt x="5430637" y="8708294"/>
                </a:cubicBezTo>
                <a:cubicBezTo>
                  <a:pt x="5161407" y="8701882"/>
                  <a:pt x="5194703" y="8718825"/>
                  <a:pt x="5001550" y="8708294"/>
                </a:cubicBezTo>
                <a:cubicBezTo>
                  <a:pt x="4808397" y="8697763"/>
                  <a:pt x="4595642" y="8727924"/>
                  <a:pt x="4210420" y="8708294"/>
                </a:cubicBezTo>
                <a:cubicBezTo>
                  <a:pt x="3825198" y="8688665"/>
                  <a:pt x="3681992" y="8716347"/>
                  <a:pt x="3298609" y="8708294"/>
                </a:cubicBezTo>
                <a:cubicBezTo>
                  <a:pt x="2915226" y="8700241"/>
                  <a:pt x="2834841" y="8743375"/>
                  <a:pt x="2507479" y="8708294"/>
                </a:cubicBezTo>
                <a:cubicBezTo>
                  <a:pt x="2180117" y="8673214"/>
                  <a:pt x="2007535" y="8711496"/>
                  <a:pt x="1716350" y="8708294"/>
                </a:cubicBezTo>
                <a:cubicBezTo>
                  <a:pt x="1425165" y="8705092"/>
                  <a:pt x="1485661" y="8693296"/>
                  <a:pt x="1407943" y="8708294"/>
                </a:cubicBezTo>
                <a:cubicBezTo>
                  <a:pt x="1330225" y="8723292"/>
                  <a:pt x="284454" y="8685675"/>
                  <a:pt x="0" y="8708294"/>
                </a:cubicBezTo>
                <a:lnTo>
                  <a:pt x="0" y="8708294"/>
                </a:lnTo>
                <a:cubicBezTo>
                  <a:pt x="18798" y="8499518"/>
                  <a:pt x="-6264" y="8398225"/>
                  <a:pt x="0" y="8212591"/>
                </a:cubicBezTo>
                <a:cubicBezTo>
                  <a:pt x="6264" y="8026957"/>
                  <a:pt x="-14542" y="7849451"/>
                  <a:pt x="0" y="7716888"/>
                </a:cubicBezTo>
                <a:cubicBezTo>
                  <a:pt x="14542" y="7584325"/>
                  <a:pt x="-12989" y="7357049"/>
                  <a:pt x="0" y="7047019"/>
                </a:cubicBezTo>
                <a:cubicBezTo>
                  <a:pt x="12989" y="6736989"/>
                  <a:pt x="861" y="6626467"/>
                  <a:pt x="0" y="6464234"/>
                </a:cubicBezTo>
                <a:cubicBezTo>
                  <a:pt x="-861" y="6302001"/>
                  <a:pt x="-21976" y="6000600"/>
                  <a:pt x="0" y="5881448"/>
                </a:cubicBezTo>
                <a:cubicBezTo>
                  <a:pt x="21976" y="5762296"/>
                  <a:pt x="-7235" y="5577120"/>
                  <a:pt x="0" y="5385745"/>
                </a:cubicBezTo>
                <a:cubicBezTo>
                  <a:pt x="7235" y="5194370"/>
                  <a:pt x="-16699" y="5114078"/>
                  <a:pt x="0" y="4977125"/>
                </a:cubicBezTo>
                <a:cubicBezTo>
                  <a:pt x="16699" y="4840172"/>
                  <a:pt x="16427" y="4709194"/>
                  <a:pt x="0" y="4568505"/>
                </a:cubicBezTo>
                <a:cubicBezTo>
                  <a:pt x="-16427" y="4427816"/>
                  <a:pt x="17436" y="4322937"/>
                  <a:pt x="0" y="4159885"/>
                </a:cubicBezTo>
                <a:cubicBezTo>
                  <a:pt x="-17436" y="3996833"/>
                  <a:pt x="23905" y="3524064"/>
                  <a:pt x="0" y="3315850"/>
                </a:cubicBezTo>
                <a:cubicBezTo>
                  <a:pt x="-23905" y="3107636"/>
                  <a:pt x="491" y="2834070"/>
                  <a:pt x="0" y="2645982"/>
                </a:cubicBezTo>
                <a:cubicBezTo>
                  <a:pt x="-491" y="2457894"/>
                  <a:pt x="4183" y="2288190"/>
                  <a:pt x="0" y="2150279"/>
                </a:cubicBezTo>
                <a:cubicBezTo>
                  <a:pt x="-4183" y="2012368"/>
                  <a:pt x="-22182" y="1637998"/>
                  <a:pt x="0" y="1480410"/>
                </a:cubicBezTo>
                <a:cubicBezTo>
                  <a:pt x="22182" y="1322822"/>
                  <a:pt x="3383" y="1105597"/>
                  <a:pt x="0" y="810541"/>
                </a:cubicBezTo>
                <a:cubicBezTo>
                  <a:pt x="-3383" y="515485"/>
                  <a:pt x="36845" y="255232"/>
                  <a:pt x="0" y="0"/>
                </a:cubicBezTo>
                <a:close/>
              </a:path>
            </a:pathLst>
          </a:custGeom>
          <a:noFill/>
          <a:ln w="57150">
            <a:solidFill>
              <a:schemeClr val="accent2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3422067686">
                  <a:prstGeom prst="roundRect">
                    <a:avLst>
                      <a:gd name="adj" fmla="val 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07000"/>
              </a:lnSpc>
              <a:spcBef>
                <a:spcPts val="533"/>
              </a:spcBef>
              <a:spcAft>
                <a:spcPts val="533"/>
              </a:spcAft>
            </a:pPr>
            <a:br>
              <a:rPr lang="de-DE" sz="800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</a:br>
            <a:endParaRPr lang="de-DE" sz="8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3" name="Rechteck 152">
            <a:extLst>
              <a:ext uri="{FF2B5EF4-FFF2-40B4-BE49-F238E27FC236}">
                <a16:creationId xmlns:a16="http://schemas.microsoft.com/office/drawing/2014/main" id="{F9A32477-07B0-4531-7962-8BE6C6153E06}"/>
              </a:ext>
            </a:extLst>
          </p:cNvPr>
          <p:cNvSpPr/>
          <p:nvPr/>
        </p:nvSpPr>
        <p:spPr>
          <a:xfrm>
            <a:off x="1242350" y="6990345"/>
            <a:ext cx="864095" cy="704078"/>
          </a:xfrm>
          <a:prstGeom prst="rect">
            <a:avLst/>
          </a:prstGeom>
          <a:solidFill>
            <a:srgbClr val="66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004" rIns="32004" rtlCol="0" anchor="ctr"/>
          <a:lstStyle/>
          <a:p>
            <a:pPr algn="ctr"/>
            <a:r>
              <a:rPr lang="de-DE" sz="1422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Mn-55</a:t>
            </a:r>
            <a:br>
              <a:rPr lang="de-DE" sz="1422" b="1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977" b="1" i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stable</a:t>
            </a:r>
            <a:endParaRPr lang="de-DE" sz="1422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66" name="Rechteck 165">
            <a:extLst>
              <a:ext uri="{FF2B5EF4-FFF2-40B4-BE49-F238E27FC236}">
                <a16:creationId xmlns:a16="http://schemas.microsoft.com/office/drawing/2014/main" id="{AB298511-5D3A-9664-537D-DE99842B9026}"/>
              </a:ext>
            </a:extLst>
          </p:cNvPr>
          <p:cNvSpPr/>
          <p:nvPr/>
        </p:nvSpPr>
        <p:spPr>
          <a:xfrm>
            <a:off x="1242350" y="6290733"/>
            <a:ext cx="864095" cy="704078"/>
          </a:xfrm>
          <a:prstGeom prst="rect">
            <a:avLst/>
          </a:prstGeom>
          <a:solidFill>
            <a:srgbClr val="66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004" rIns="32004" rtlCol="0" anchor="ctr"/>
          <a:lstStyle/>
          <a:p>
            <a:pPr algn="ctr"/>
            <a:r>
              <a:rPr lang="de-DE" sz="1422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Fe-56</a:t>
            </a:r>
            <a:br>
              <a:rPr lang="de-DE" sz="1422" b="1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977" b="1" i="1">
                <a:latin typeface="Source Sans Pro" panose="020B0503030403020204" pitchFamily="34" charset="0"/>
                <a:ea typeface="Source Sans Pro" panose="020B0503030403020204" pitchFamily="34" charset="0"/>
              </a:rPr>
              <a:t>stable</a:t>
            </a:r>
            <a:endParaRPr lang="de-DE" sz="1422" b="1" i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7" name="Rechteck 166">
                <a:extLst>
                  <a:ext uri="{FF2B5EF4-FFF2-40B4-BE49-F238E27FC236}">
                    <a16:creationId xmlns:a16="http://schemas.microsoft.com/office/drawing/2014/main" id="{A453025D-F45A-66BA-45F8-7D54671AC2AA}"/>
                  </a:ext>
                </a:extLst>
              </p:cNvPr>
              <p:cNvSpPr/>
              <p:nvPr/>
            </p:nvSpPr>
            <p:spPr>
              <a:xfrm>
                <a:off x="1242350" y="5581136"/>
                <a:ext cx="864095" cy="704078"/>
              </a:xfrm>
              <a:prstGeom prst="rect">
                <a:avLst/>
              </a:prstGeom>
              <a:solidFill>
                <a:srgbClr val="99D1E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Co-57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𝟐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𝟗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𝟖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67" name="Rechteck 166">
                <a:extLst>
                  <a:ext uri="{FF2B5EF4-FFF2-40B4-BE49-F238E27FC236}">
                    <a16:creationId xmlns:a16="http://schemas.microsoft.com/office/drawing/2014/main" id="{A453025D-F45A-66BA-45F8-7D54671AC2A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2350" y="5581136"/>
                <a:ext cx="864095" cy="704078"/>
              </a:xfrm>
              <a:prstGeom prst="rect">
                <a:avLst/>
              </a:prstGeom>
              <a:blipFill>
                <a:blip r:embed="rId8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3" name="Rechteck 172">
                <a:extLst>
                  <a:ext uri="{FF2B5EF4-FFF2-40B4-BE49-F238E27FC236}">
                    <a16:creationId xmlns:a16="http://schemas.microsoft.com/office/drawing/2014/main" id="{BA5C2D76-960D-8294-DC77-3B74D0179F12}"/>
                  </a:ext>
                </a:extLst>
              </p:cNvPr>
              <p:cNvSpPr/>
              <p:nvPr/>
            </p:nvSpPr>
            <p:spPr>
              <a:xfrm>
                <a:off x="1242350" y="4881132"/>
                <a:ext cx="864095" cy="704078"/>
              </a:xfrm>
              <a:prstGeom prst="rect">
                <a:avLst/>
              </a:prstGeom>
              <a:solidFill>
                <a:srgbClr val="47ADCD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Ni-58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4" b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𝝀</m:t>
                      </m:r>
                      <m:r>
                        <a:rPr lang="de-DE" sz="804" b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804" b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de-DE" sz="804" b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de-DE" sz="804" b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de-DE" sz="804" b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804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804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4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804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𝟐𝟑</m:t>
                          </m:r>
                        </m:sup>
                      </m:sSup>
                      <m:f>
                        <m:fPr>
                          <m:ctrlPr>
                            <a:rPr lang="de-DE" sz="804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804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4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804" b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73" name="Rechteck 172">
                <a:extLst>
                  <a:ext uri="{FF2B5EF4-FFF2-40B4-BE49-F238E27FC236}">
                    <a16:creationId xmlns:a16="http://schemas.microsoft.com/office/drawing/2014/main" id="{BA5C2D76-960D-8294-DC77-3B74D0179F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2350" y="4881132"/>
                <a:ext cx="864095" cy="704078"/>
              </a:xfrm>
              <a:prstGeom prst="rect">
                <a:avLst/>
              </a:prstGeom>
              <a:blipFill>
                <a:blip r:embed="rId8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7" name="Rechteck 196">
                <a:extLst>
                  <a:ext uri="{FF2B5EF4-FFF2-40B4-BE49-F238E27FC236}">
                    <a16:creationId xmlns:a16="http://schemas.microsoft.com/office/drawing/2014/main" id="{6177A4EE-8857-5E50-17AE-4EB476BC6E08}"/>
                  </a:ext>
                </a:extLst>
              </p:cNvPr>
              <p:cNvSpPr/>
              <p:nvPr/>
            </p:nvSpPr>
            <p:spPr>
              <a:xfrm>
                <a:off x="1242350" y="3471344"/>
                <a:ext cx="864095" cy="704078"/>
              </a:xfrm>
              <a:prstGeom prst="rect">
                <a:avLst/>
              </a:prstGeom>
              <a:solidFill>
                <a:srgbClr val="99D1E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Zn-60</a:t>
                </a:r>
                <a:br>
                  <a:rPr lang="de-DE" sz="1422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𝟒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𝟖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𝟑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97" name="Rechteck 196">
                <a:extLst>
                  <a:ext uri="{FF2B5EF4-FFF2-40B4-BE49-F238E27FC236}">
                    <a16:creationId xmlns:a16="http://schemas.microsoft.com/office/drawing/2014/main" id="{6177A4EE-8857-5E50-17AE-4EB476BC6E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2350" y="3471344"/>
                <a:ext cx="864095" cy="704078"/>
              </a:xfrm>
              <a:prstGeom prst="rect">
                <a:avLst/>
              </a:prstGeom>
              <a:blipFill>
                <a:blip r:embed="rId8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8" name="Rechteck 197">
                <a:extLst>
                  <a:ext uri="{FF2B5EF4-FFF2-40B4-BE49-F238E27FC236}">
                    <a16:creationId xmlns:a16="http://schemas.microsoft.com/office/drawing/2014/main" id="{908DAE87-24C5-7BFD-75B8-2736EBB00764}"/>
                  </a:ext>
                </a:extLst>
              </p:cNvPr>
              <p:cNvSpPr/>
              <p:nvPr/>
            </p:nvSpPr>
            <p:spPr>
              <a:xfrm>
                <a:off x="1242350" y="2766715"/>
                <a:ext cx="864095" cy="704078"/>
              </a:xfrm>
              <a:prstGeom prst="rect">
                <a:avLst/>
              </a:prstGeom>
              <a:solidFill>
                <a:srgbClr val="99D1E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Ga-61</a:t>
                </a:r>
                <a:br>
                  <a:rPr lang="de-DE" sz="1422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𝟒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𝟏</m:t>
                      </m:r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98" name="Rechteck 197">
                <a:extLst>
                  <a:ext uri="{FF2B5EF4-FFF2-40B4-BE49-F238E27FC236}">
                    <a16:creationId xmlns:a16="http://schemas.microsoft.com/office/drawing/2014/main" id="{908DAE87-24C5-7BFD-75B8-2736EBB0076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2350" y="2766715"/>
                <a:ext cx="864095" cy="704078"/>
              </a:xfrm>
              <a:prstGeom prst="rect">
                <a:avLst/>
              </a:prstGeom>
              <a:blipFill>
                <a:blip r:embed="rId8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9" name="Rechteck 198">
            <a:extLst>
              <a:ext uri="{FF2B5EF4-FFF2-40B4-BE49-F238E27FC236}">
                <a16:creationId xmlns:a16="http://schemas.microsoft.com/office/drawing/2014/main" id="{4C983771-A279-CE63-661E-A9C98AA638C7}"/>
              </a:ext>
            </a:extLst>
          </p:cNvPr>
          <p:cNvSpPr/>
          <p:nvPr/>
        </p:nvSpPr>
        <p:spPr>
          <a:xfrm>
            <a:off x="1242350" y="2060438"/>
            <a:ext cx="864095" cy="704078"/>
          </a:xfrm>
          <a:prstGeom prst="rect">
            <a:avLst/>
          </a:prstGeom>
          <a:solidFill>
            <a:srgbClr val="99D1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004" rIns="32004" rtlCol="0" anchor="ctr"/>
          <a:lstStyle/>
          <a:p>
            <a:pPr algn="ctr"/>
            <a:r>
              <a:rPr lang="de-DE" sz="1422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Ge-62</a:t>
            </a:r>
            <a:br>
              <a:rPr lang="de-DE" sz="1422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974" b="1" i="1" dirty="0" err="1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unknown</a:t>
            </a:r>
            <a:endParaRPr lang="de-DE" sz="974" b="1" i="1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0" name="Rechteck 199">
                <a:extLst>
                  <a:ext uri="{FF2B5EF4-FFF2-40B4-BE49-F238E27FC236}">
                    <a16:creationId xmlns:a16="http://schemas.microsoft.com/office/drawing/2014/main" id="{AD596658-B21A-F53E-C337-D2431EC9B1B6}"/>
                  </a:ext>
                </a:extLst>
              </p:cNvPr>
              <p:cNvSpPr/>
              <p:nvPr/>
            </p:nvSpPr>
            <p:spPr>
              <a:xfrm>
                <a:off x="1242350" y="4179486"/>
                <a:ext cx="864095" cy="704078"/>
              </a:xfrm>
              <a:prstGeom prst="rect">
                <a:avLst/>
              </a:prstGeom>
              <a:solidFill>
                <a:srgbClr val="99D1E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2004" rIns="32004" rtlCol="0" anchor="ctr"/>
              <a:lstStyle/>
              <a:p>
                <a:pPr algn="ctr"/>
                <a: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Cu-59</a:t>
                </a:r>
                <a:br>
                  <a:rPr lang="de-DE" sz="1422" b="1" dirty="0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𝝀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=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𝟖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,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𝟓</m:t>
                      </m:r>
                      <m:r>
                        <a:rPr lang="de-DE" sz="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Source Sans Pro" panose="020B0503030403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−</m:t>
                          </m:r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𝟑</m:t>
                          </m:r>
                        </m:sup>
                      </m:sSup>
                      <m:f>
                        <m:fPr>
                          <m:ctrlP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</m:ctrlPr>
                        </m:fPr>
                        <m:num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DE" sz="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 panose="020B0503030403020204" pitchFamily="34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de-DE" sz="1422" b="1" i="1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200" name="Rechteck 199">
                <a:extLst>
                  <a:ext uri="{FF2B5EF4-FFF2-40B4-BE49-F238E27FC236}">
                    <a16:creationId xmlns:a16="http://schemas.microsoft.com/office/drawing/2014/main" id="{AD596658-B21A-F53E-C337-D2431EC9B1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2350" y="4179486"/>
                <a:ext cx="864095" cy="704078"/>
              </a:xfrm>
              <a:prstGeom prst="rect">
                <a:avLst/>
              </a:prstGeom>
              <a:blipFill>
                <a:blip r:embed="rId8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1" name="Rechteck 200">
            <a:extLst>
              <a:ext uri="{FF2B5EF4-FFF2-40B4-BE49-F238E27FC236}">
                <a16:creationId xmlns:a16="http://schemas.microsoft.com/office/drawing/2014/main" id="{46290BD0-382C-B784-EA1A-F4EAFB8E360B}"/>
              </a:ext>
            </a:extLst>
          </p:cNvPr>
          <p:cNvSpPr/>
          <p:nvPr/>
        </p:nvSpPr>
        <p:spPr>
          <a:xfrm>
            <a:off x="1242349" y="1371305"/>
            <a:ext cx="864095" cy="704078"/>
          </a:xfrm>
          <a:prstGeom prst="rect">
            <a:avLst/>
          </a:prstGeom>
          <a:solidFill>
            <a:srgbClr val="99D1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004" rIns="32004" rtlCol="0" anchor="ctr"/>
          <a:lstStyle/>
          <a:p>
            <a:pPr algn="ctr"/>
            <a:r>
              <a:rPr lang="de-DE" sz="1422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As-63</a:t>
            </a:r>
            <a:br>
              <a:rPr lang="de-DE" sz="1422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974" b="1" i="1" dirty="0" err="1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unknown</a:t>
            </a:r>
            <a:endParaRPr lang="de-DE" sz="974" b="1" i="1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8A59F83-5336-65B4-BE90-8A32A0C7B02A}"/>
              </a:ext>
            </a:extLst>
          </p:cNvPr>
          <p:cNvSpPr txBox="1"/>
          <p:nvPr/>
        </p:nvSpPr>
        <p:spPr>
          <a:xfrm>
            <a:off x="10990338" y="7741038"/>
            <a:ext cx="444886" cy="283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45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41n</a:t>
            </a:r>
          </a:p>
        </p:txBody>
      </p:sp>
    </p:spTree>
    <p:extLst>
      <p:ext uri="{BB962C8B-B14F-4D97-AF65-F5344CB8AC3E}">
        <p14:creationId xmlns:p14="http://schemas.microsoft.com/office/powerpoint/2010/main" val="152287813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930</Words>
  <Application>Microsoft Office PowerPoint</Application>
  <PresentationFormat>A3-Papier (297 x 420 mm)</PresentationFormat>
  <Paragraphs>133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Arial</vt:lpstr>
      <vt:lpstr>Calibri</vt:lpstr>
      <vt:lpstr>Cambria Math</vt:lpstr>
      <vt:lpstr>Nexa Bold</vt:lpstr>
      <vt:lpstr>Nexa Text Demo Bold</vt:lpstr>
      <vt:lpstr>Source Sans Pro</vt:lpstr>
      <vt:lpstr>1_Office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Nuclide Board</dc:title>
  <dc:creator>ms998392</dc:creator>
  <cp:lastModifiedBy>83977dd4, 318a5a4b</cp:lastModifiedBy>
  <cp:revision>642</cp:revision>
  <dcterms:created xsi:type="dcterms:W3CDTF">2020-02-13T17:38:00Z</dcterms:created>
  <dcterms:modified xsi:type="dcterms:W3CDTF">2022-11-07T12:16:45Z</dcterms:modified>
</cp:coreProperties>
</file>